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95" r:id="rId5"/>
    <p:sldMasterId id="2147483689" r:id="rId6"/>
  </p:sldMasterIdLst>
  <p:notesMasterIdLst>
    <p:notesMasterId r:id="rId45"/>
  </p:notesMasterIdLst>
  <p:handoutMasterIdLst>
    <p:handoutMasterId r:id="rId46"/>
  </p:handoutMasterIdLst>
  <p:sldIdLst>
    <p:sldId id="2147308200" r:id="rId7"/>
    <p:sldId id="2147308271" r:id="rId8"/>
    <p:sldId id="2147308258" r:id="rId9"/>
    <p:sldId id="2147308265" r:id="rId10"/>
    <p:sldId id="2147308267" r:id="rId11"/>
    <p:sldId id="2147308253" r:id="rId12"/>
    <p:sldId id="2147308268" r:id="rId13"/>
    <p:sldId id="2147308269" r:id="rId14"/>
    <p:sldId id="2147308270" r:id="rId15"/>
    <p:sldId id="2147308263" r:id="rId16"/>
    <p:sldId id="2147308204" r:id="rId17"/>
    <p:sldId id="2147308212" r:id="rId18"/>
    <p:sldId id="2147308224" r:id="rId19"/>
    <p:sldId id="2147308225" r:id="rId20"/>
    <p:sldId id="2147308234" r:id="rId21"/>
    <p:sldId id="2147308235" r:id="rId22"/>
    <p:sldId id="2147308214" r:id="rId23"/>
    <p:sldId id="2147308219" r:id="rId24"/>
    <p:sldId id="2147308216" r:id="rId25"/>
    <p:sldId id="2147308238" r:id="rId26"/>
    <p:sldId id="2147308215" r:id="rId27"/>
    <p:sldId id="2147308221" r:id="rId28"/>
    <p:sldId id="2147308236" r:id="rId29"/>
    <p:sldId id="2147308237" r:id="rId30"/>
    <p:sldId id="2147308222" r:id="rId31"/>
    <p:sldId id="2147308223" r:id="rId32"/>
    <p:sldId id="2147308213" r:id="rId33"/>
    <p:sldId id="2147308218" r:id="rId34"/>
    <p:sldId id="2147308226" r:id="rId35"/>
    <p:sldId id="2147308227" r:id="rId36"/>
    <p:sldId id="2147308228" r:id="rId37"/>
    <p:sldId id="2147308255" r:id="rId38"/>
    <p:sldId id="2147308259" r:id="rId39"/>
    <p:sldId id="2147308260" r:id="rId40"/>
    <p:sldId id="2147308256" r:id="rId41"/>
    <p:sldId id="2147308257" r:id="rId42"/>
    <p:sldId id="2147308261" r:id="rId43"/>
    <p:sldId id="2147308262" r:id="rId44"/>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1pPr>
    <a:lvl2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2pPr>
    <a:lvl3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3pPr>
    <a:lvl4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4pPr>
    <a:lvl5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5pPr>
    <a:lvl6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6pPr>
    <a:lvl7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7pPr>
    <a:lvl8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8pPr>
    <a:lvl9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4B79BA9-8674-655B-60EB-906A35BC5A09}" name="SIX Vianney (Acoss)" initials="SV(" userId="S::vianney.six@acoss.fr::02ac203f-344a-4967-a732-db70c8b6d53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éline Mandouze - CLAI" initials="CMC" lastIdx="7" clrIdx="0">
    <p:extLst>
      <p:ext uri="{19B8F6BF-5375-455C-9EA6-DF929625EA0E}">
        <p15:presenceInfo xmlns:p15="http://schemas.microsoft.com/office/powerpoint/2012/main" userId="S::cmandouze@clai2.com::bb828eba-d87b-40c3-b2f9-2982914a1e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06EC7"/>
    <a:srgbClr val="5FC7D1"/>
    <a:srgbClr val="00A073"/>
    <a:srgbClr val="EA5564"/>
    <a:srgbClr val="000000"/>
    <a:srgbClr val="FFD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5E5E5E"/>
        </a:fontRef>
        <a:srgbClr val="5E5E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FFF"/>
          </a:solidFill>
        </a:fill>
      </a:tcStyle>
    </a:wholeTbl>
    <a:band2H>
      <a:tcTxStyle/>
      <a:tcStyle>
        <a:tcBdr/>
        <a:fill>
          <a:solidFill>
            <a:srgbClr val="E6F0FF"/>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5E5E5E"/>
        </a:fontRef>
        <a:srgbClr val="5E5E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F0CC"/>
          </a:solidFill>
        </a:fill>
      </a:tcStyle>
    </a:wholeTbl>
    <a:band2H>
      <a:tcTxStyle/>
      <a:tcStyle>
        <a:tcBdr/>
        <a:fill>
          <a:solidFill>
            <a:srgbClr val="EAF8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5E5E5E"/>
        </a:fontRef>
        <a:srgbClr val="5E5E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CDDF"/>
          </a:solidFill>
        </a:fill>
      </a:tcStyle>
    </a:wholeTbl>
    <a:band2H>
      <a:tcTxStyle/>
      <a:tcStyle>
        <a:tcBdr/>
        <a:fill>
          <a:solidFill>
            <a:srgbClr val="FFE8F0"/>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5E5E5E"/>
        </a:fontRef>
        <a:srgbClr val="5E5E5E"/>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9E9E9"/>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5E5E5E"/>
        </a:fontRef>
        <a:srgbClr val="5E5E5E"/>
      </a:tcTxStyle>
      <a:tcStyle>
        <a:tcBdr>
          <a:left>
            <a:ln w="12700" cap="flat">
              <a:noFill/>
              <a:miter lim="400000"/>
            </a:ln>
          </a:left>
          <a:right>
            <a:ln w="12700" cap="flat">
              <a:noFill/>
              <a:miter lim="400000"/>
            </a:ln>
          </a:right>
          <a:top>
            <a:ln w="50800" cap="flat">
              <a:solidFill>
                <a:srgbClr val="5E5E5E"/>
              </a:solidFill>
              <a:prstDash val="solid"/>
              <a:round/>
            </a:ln>
          </a:top>
          <a:bottom>
            <a:ln w="25400" cap="flat">
              <a:solidFill>
                <a:srgbClr val="5E5E5E"/>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5E5E5E"/>
              </a:solidFill>
              <a:prstDash val="solid"/>
              <a:round/>
            </a:ln>
          </a:top>
          <a:bottom>
            <a:ln w="25400" cap="flat">
              <a:solidFill>
                <a:srgbClr val="5E5E5E"/>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5E5E5E"/>
        </a:fontRef>
        <a:srgbClr val="5E5E5E"/>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1D1D1"/>
          </a:solidFill>
        </a:fill>
      </a:tcStyle>
    </a:wholeTbl>
    <a:band2H>
      <a:tcTxStyle/>
      <a:tcStyle>
        <a:tcBdr/>
        <a:fill>
          <a:solidFill>
            <a:srgbClr val="E9E9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E5E5E"/>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E5E5E"/>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5E5E5E"/>
          </a:solidFill>
        </a:fill>
      </a:tcStyle>
    </a:firstRow>
  </a:tblStyle>
  <a:tblStyle styleId="{2708684C-4D16-4618-839F-0558EEFCDFE6}" styleName="">
    <a:tblBg/>
    <a:wholeTbl>
      <a:tcTxStyle b="off" i="off">
        <a:fontRef idx="major">
          <a:srgbClr val="5E5E5E"/>
        </a:fontRef>
        <a:srgbClr val="5E5E5E"/>
      </a:tcTxStyle>
      <a:tcStyle>
        <a:tcBdr>
          <a:left>
            <a:ln w="12700" cap="flat">
              <a:solidFill>
                <a:srgbClr val="5E5E5E"/>
              </a:solidFill>
              <a:prstDash val="solid"/>
              <a:round/>
            </a:ln>
          </a:left>
          <a:right>
            <a:ln w="12700" cap="flat">
              <a:solidFill>
                <a:srgbClr val="5E5E5E"/>
              </a:solidFill>
              <a:prstDash val="solid"/>
              <a:round/>
            </a:ln>
          </a:right>
          <a:top>
            <a:ln w="12700" cap="flat">
              <a:solidFill>
                <a:srgbClr val="5E5E5E"/>
              </a:solidFill>
              <a:prstDash val="solid"/>
              <a:round/>
            </a:ln>
          </a:top>
          <a:bottom>
            <a:ln w="12700" cap="flat">
              <a:solidFill>
                <a:srgbClr val="5E5E5E"/>
              </a:solidFill>
              <a:prstDash val="solid"/>
              <a:round/>
            </a:ln>
          </a:bottom>
          <a:insideH>
            <a:ln w="12700" cap="flat">
              <a:solidFill>
                <a:srgbClr val="5E5E5E"/>
              </a:solidFill>
              <a:prstDash val="solid"/>
              <a:round/>
            </a:ln>
          </a:insideH>
          <a:insideV>
            <a:ln w="12700" cap="flat">
              <a:solidFill>
                <a:srgbClr val="5E5E5E"/>
              </a:solidFill>
              <a:prstDash val="solid"/>
              <a:round/>
            </a:ln>
          </a:insideV>
        </a:tcBdr>
        <a:fill>
          <a:solidFill>
            <a:srgbClr val="5E5E5E">
              <a:alpha val="20000"/>
            </a:srgbClr>
          </a:solidFill>
        </a:fill>
      </a:tcStyle>
    </a:wholeTbl>
    <a:band2H>
      <a:tcTxStyle/>
      <a:tcStyle>
        <a:tcBdr/>
        <a:fill>
          <a:solidFill>
            <a:srgbClr val="FFFFFF"/>
          </a:solidFill>
        </a:fill>
      </a:tcStyle>
    </a:band2H>
    <a:firstCol>
      <a:tcTxStyle b="on" i="off">
        <a:fontRef idx="major">
          <a:srgbClr val="5E5E5E"/>
        </a:fontRef>
        <a:srgbClr val="5E5E5E"/>
      </a:tcTxStyle>
      <a:tcStyle>
        <a:tcBdr>
          <a:left>
            <a:ln w="12700" cap="flat">
              <a:solidFill>
                <a:srgbClr val="5E5E5E"/>
              </a:solidFill>
              <a:prstDash val="solid"/>
              <a:round/>
            </a:ln>
          </a:left>
          <a:right>
            <a:ln w="12700" cap="flat">
              <a:solidFill>
                <a:srgbClr val="5E5E5E"/>
              </a:solidFill>
              <a:prstDash val="solid"/>
              <a:round/>
            </a:ln>
          </a:right>
          <a:top>
            <a:ln w="12700" cap="flat">
              <a:solidFill>
                <a:srgbClr val="5E5E5E"/>
              </a:solidFill>
              <a:prstDash val="solid"/>
              <a:round/>
            </a:ln>
          </a:top>
          <a:bottom>
            <a:ln w="12700" cap="flat">
              <a:solidFill>
                <a:srgbClr val="5E5E5E"/>
              </a:solidFill>
              <a:prstDash val="solid"/>
              <a:round/>
            </a:ln>
          </a:bottom>
          <a:insideH>
            <a:ln w="12700" cap="flat">
              <a:solidFill>
                <a:srgbClr val="5E5E5E"/>
              </a:solidFill>
              <a:prstDash val="solid"/>
              <a:round/>
            </a:ln>
          </a:insideH>
          <a:insideV>
            <a:ln w="12700" cap="flat">
              <a:solidFill>
                <a:srgbClr val="5E5E5E"/>
              </a:solidFill>
              <a:prstDash val="solid"/>
              <a:round/>
            </a:ln>
          </a:insideV>
        </a:tcBdr>
        <a:fill>
          <a:solidFill>
            <a:srgbClr val="5E5E5E">
              <a:alpha val="20000"/>
            </a:srgbClr>
          </a:solidFill>
        </a:fill>
      </a:tcStyle>
    </a:firstCol>
    <a:lastRow>
      <a:tcTxStyle b="on" i="off">
        <a:fontRef idx="major">
          <a:srgbClr val="5E5E5E"/>
        </a:fontRef>
        <a:srgbClr val="5E5E5E"/>
      </a:tcTxStyle>
      <a:tcStyle>
        <a:tcBdr>
          <a:left>
            <a:ln w="12700" cap="flat">
              <a:solidFill>
                <a:srgbClr val="5E5E5E"/>
              </a:solidFill>
              <a:prstDash val="solid"/>
              <a:round/>
            </a:ln>
          </a:left>
          <a:right>
            <a:ln w="12700" cap="flat">
              <a:solidFill>
                <a:srgbClr val="5E5E5E"/>
              </a:solidFill>
              <a:prstDash val="solid"/>
              <a:round/>
            </a:ln>
          </a:right>
          <a:top>
            <a:ln w="50800" cap="flat">
              <a:solidFill>
                <a:srgbClr val="5E5E5E"/>
              </a:solidFill>
              <a:prstDash val="solid"/>
              <a:round/>
            </a:ln>
          </a:top>
          <a:bottom>
            <a:ln w="12700" cap="flat">
              <a:solidFill>
                <a:srgbClr val="5E5E5E"/>
              </a:solidFill>
              <a:prstDash val="solid"/>
              <a:round/>
            </a:ln>
          </a:bottom>
          <a:insideH>
            <a:ln w="12700" cap="flat">
              <a:solidFill>
                <a:srgbClr val="5E5E5E"/>
              </a:solidFill>
              <a:prstDash val="solid"/>
              <a:round/>
            </a:ln>
          </a:insideH>
          <a:insideV>
            <a:ln w="12700" cap="flat">
              <a:solidFill>
                <a:srgbClr val="5E5E5E"/>
              </a:solidFill>
              <a:prstDash val="solid"/>
              <a:round/>
            </a:ln>
          </a:insideV>
        </a:tcBdr>
        <a:fill>
          <a:noFill/>
        </a:fill>
      </a:tcStyle>
    </a:lastRow>
    <a:firstRow>
      <a:tcTxStyle b="on" i="off">
        <a:fontRef idx="major">
          <a:srgbClr val="5E5E5E"/>
        </a:fontRef>
        <a:srgbClr val="5E5E5E"/>
      </a:tcTxStyle>
      <a:tcStyle>
        <a:tcBdr>
          <a:left>
            <a:ln w="12700" cap="flat">
              <a:solidFill>
                <a:srgbClr val="5E5E5E"/>
              </a:solidFill>
              <a:prstDash val="solid"/>
              <a:round/>
            </a:ln>
          </a:left>
          <a:right>
            <a:ln w="12700" cap="flat">
              <a:solidFill>
                <a:srgbClr val="5E5E5E"/>
              </a:solidFill>
              <a:prstDash val="solid"/>
              <a:round/>
            </a:ln>
          </a:right>
          <a:top>
            <a:ln w="12700" cap="flat">
              <a:solidFill>
                <a:srgbClr val="5E5E5E"/>
              </a:solidFill>
              <a:prstDash val="solid"/>
              <a:round/>
            </a:ln>
          </a:top>
          <a:bottom>
            <a:ln w="25400" cap="flat">
              <a:solidFill>
                <a:srgbClr val="5E5E5E"/>
              </a:solidFill>
              <a:prstDash val="solid"/>
              <a:round/>
            </a:ln>
          </a:bottom>
          <a:insideH>
            <a:ln w="12700" cap="flat">
              <a:solidFill>
                <a:srgbClr val="5E5E5E"/>
              </a:solidFill>
              <a:prstDash val="solid"/>
              <a:round/>
            </a:ln>
          </a:insideH>
          <a:insideV>
            <a:ln w="12700" cap="flat">
              <a:solidFill>
                <a:srgbClr val="5E5E5E"/>
              </a:solidFill>
              <a:prstDash val="solid"/>
              <a:round/>
            </a:ln>
          </a:insideV>
        </a:tcBdr>
        <a:fill>
          <a:no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6" d="100"/>
          <a:sy n="46" d="100"/>
        </p:scale>
        <p:origin x="307" y="4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3" Type="http://schemas.microsoft.com/office/2018/10/relationships/authors" Target="authors.xml"/><Relationship Id="rId5" Type="http://schemas.openxmlformats.org/officeDocument/2006/relationships/slideMaster" Target="slideMasters/slide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handoutMaster" Target="handoutMasters/handoutMaster1.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STERS Christopher (Acoss)" userId="75a142e8-e4f2-4618-91a2-0fe4c38e3991" providerId="ADAL" clId="{3ACA366F-642C-4824-9DB3-27612E2BD947}"/>
    <pc:docChg chg="undo custSel addSld modSld">
      <pc:chgData name="CHESTERS Christopher (Acoss)" userId="75a142e8-e4f2-4618-91a2-0fe4c38e3991" providerId="ADAL" clId="{3ACA366F-642C-4824-9DB3-27612E2BD947}" dt="2023-07-17T09:26:58.596" v="519" actId="6549"/>
      <pc:docMkLst>
        <pc:docMk/>
      </pc:docMkLst>
      <pc:sldChg chg="modSp mod">
        <pc:chgData name="CHESTERS Christopher (Acoss)" userId="75a142e8-e4f2-4618-91a2-0fe4c38e3991" providerId="ADAL" clId="{3ACA366F-642C-4824-9DB3-27612E2BD947}" dt="2023-07-17T09:24:54.202" v="502" actId="20577"/>
        <pc:sldMkLst>
          <pc:docMk/>
          <pc:sldMk cId="3083501874" sldId="2147308200"/>
        </pc:sldMkLst>
      </pc:sldChg>
      <pc:sldChg chg="modSp mod">
        <pc:chgData name="CHESTERS Christopher (Acoss)" userId="75a142e8-e4f2-4618-91a2-0fe4c38e3991" providerId="ADAL" clId="{3ACA366F-642C-4824-9DB3-27612E2BD947}" dt="2023-07-17T09:25:38.351" v="508" actId="6549"/>
        <pc:sldMkLst>
          <pc:docMk/>
          <pc:sldMk cId="149236094" sldId="2147308219"/>
        </pc:sldMkLst>
      </pc:sldChg>
      <pc:sldChg chg="modSp mod">
        <pc:chgData name="CHESTERS Christopher (Acoss)" userId="75a142e8-e4f2-4618-91a2-0fe4c38e3991" providerId="ADAL" clId="{3ACA366F-642C-4824-9DB3-27612E2BD947}" dt="2023-07-12T14:10:26.384" v="171" actId="13926"/>
        <pc:sldMkLst>
          <pc:docMk/>
          <pc:sldMk cId="1979522401" sldId="2147308221"/>
        </pc:sldMkLst>
      </pc:sldChg>
      <pc:sldChg chg="modSp mod">
        <pc:chgData name="CHESTERS Christopher (Acoss)" userId="75a142e8-e4f2-4618-91a2-0fe4c38e3991" providerId="ADAL" clId="{3ACA366F-642C-4824-9DB3-27612E2BD947}" dt="2023-07-17T09:26:07.722" v="513" actId="6549"/>
        <pc:sldMkLst>
          <pc:docMk/>
          <pc:sldMk cId="3839915065" sldId="2147308226"/>
        </pc:sldMkLst>
      </pc:sldChg>
      <pc:sldChg chg="modSp mod">
        <pc:chgData name="CHESTERS Christopher (Acoss)" userId="75a142e8-e4f2-4618-91a2-0fe4c38e3991" providerId="ADAL" clId="{3ACA366F-642C-4824-9DB3-27612E2BD947}" dt="2023-07-13T09:33:49.911" v="249" actId="20577"/>
        <pc:sldMkLst>
          <pc:docMk/>
          <pc:sldMk cId="3730500475" sldId="2147308227"/>
        </pc:sldMkLst>
      </pc:sldChg>
      <pc:sldChg chg="modSp mod">
        <pc:chgData name="CHESTERS Christopher (Acoss)" userId="75a142e8-e4f2-4618-91a2-0fe4c38e3991" providerId="ADAL" clId="{3ACA366F-642C-4824-9DB3-27612E2BD947}" dt="2023-07-13T09:32:15.804" v="231" actId="20577"/>
        <pc:sldMkLst>
          <pc:docMk/>
          <pc:sldMk cId="1457742114" sldId="2147308236"/>
        </pc:sldMkLst>
      </pc:sldChg>
      <pc:sldChg chg="modSp mod">
        <pc:chgData name="CHESTERS Christopher (Acoss)" userId="75a142e8-e4f2-4618-91a2-0fe4c38e3991" providerId="ADAL" clId="{3ACA366F-642C-4824-9DB3-27612E2BD947}" dt="2023-07-17T09:25:57.317" v="512" actId="6549"/>
        <pc:sldMkLst>
          <pc:docMk/>
          <pc:sldMk cId="2174941889" sldId="2147308237"/>
        </pc:sldMkLst>
      </pc:sldChg>
      <pc:sldChg chg="modSp mod">
        <pc:chgData name="CHESTERS Christopher (Acoss)" userId="75a142e8-e4f2-4618-91a2-0fe4c38e3991" providerId="ADAL" clId="{3ACA366F-642C-4824-9DB3-27612E2BD947}" dt="2023-07-17T09:25:12.537" v="504" actId="6549"/>
        <pc:sldMkLst>
          <pc:docMk/>
          <pc:sldMk cId="1233851848" sldId="2147308253"/>
        </pc:sldMkLst>
      </pc:sldChg>
      <pc:sldChg chg="modSp mod">
        <pc:chgData name="CHESTERS Christopher (Acoss)" userId="75a142e8-e4f2-4618-91a2-0fe4c38e3991" providerId="ADAL" clId="{3ACA366F-642C-4824-9DB3-27612E2BD947}" dt="2023-07-17T09:26:26.743" v="514" actId="6549"/>
        <pc:sldMkLst>
          <pc:docMk/>
          <pc:sldMk cId="2288070026" sldId="2147308256"/>
        </pc:sldMkLst>
      </pc:sldChg>
      <pc:sldChg chg="modSp mod">
        <pc:chgData name="CHESTERS Christopher (Acoss)" userId="75a142e8-e4f2-4618-91a2-0fe4c38e3991" providerId="ADAL" clId="{3ACA366F-642C-4824-9DB3-27612E2BD947}" dt="2023-07-17T09:26:58.596" v="519" actId="6549"/>
        <pc:sldMkLst>
          <pc:docMk/>
          <pc:sldMk cId="1349078278" sldId="2147308257"/>
        </pc:sldMkLst>
      </pc:sldChg>
      <pc:sldChg chg="modSp mod">
        <pc:chgData name="CHESTERS Christopher (Acoss)" userId="75a142e8-e4f2-4618-91a2-0fe4c38e3991" providerId="ADAL" clId="{3ACA366F-642C-4824-9DB3-27612E2BD947}" dt="2023-07-12T14:09:10.800" v="156" actId="13926"/>
        <pc:sldMkLst>
          <pc:docMk/>
          <pc:sldMk cId="3641045679" sldId="2147308258"/>
        </pc:sldMkLst>
      </pc:sldChg>
      <pc:sldChg chg="modSp mod">
        <pc:chgData name="CHESTERS Christopher (Acoss)" userId="75a142e8-e4f2-4618-91a2-0fe4c38e3991" providerId="ADAL" clId="{3ACA366F-642C-4824-9DB3-27612E2BD947}" dt="2023-07-13T09:08:28.014" v="214" actId="20577"/>
        <pc:sldMkLst>
          <pc:docMk/>
          <pc:sldMk cId="4144284537" sldId="2147308260"/>
        </pc:sldMkLst>
      </pc:sldChg>
      <pc:sldChg chg="addSp delSp modSp new mod modClrScheme chgLayout">
        <pc:chgData name="CHESTERS Christopher (Acoss)" userId="75a142e8-e4f2-4618-91a2-0fe4c38e3991" providerId="ADAL" clId="{3ACA366F-642C-4824-9DB3-27612E2BD947}" dt="2023-07-17T07:29:55.417" v="498" actId="20577"/>
        <pc:sldMkLst>
          <pc:docMk/>
          <pc:sldMk cId="3902509003" sldId="2147308264"/>
        </pc:sldMkLst>
      </pc:sldChg>
    </pc:docChg>
  </pc:docChgLst>
  <pc:docChgLst>
    <pc:chgData name="TAURAN Jérôme (Acoss)" userId="5a9275e8-9911-4b60-b937-81f513db2d13" providerId="ADAL" clId="{81B700DC-12E3-49A1-80AD-93A87D1FD064}"/>
    <pc:docChg chg="custSel addSld delSld modSld">
      <pc:chgData name="TAURAN Jérôme (Acoss)" userId="5a9275e8-9911-4b60-b937-81f513db2d13" providerId="ADAL" clId="{81B700DC-12E3-49A1-80AD-93A87D1FD064}" dt="2025-09-10T15:52:03.075" v="183" actId="20577"/>
      <pc:docMkLst>
        <pc:docMk/>
      </pc:docMkLst>
      <pc:sldChg chg="addSp delSp modSp mod">
        <pc:chgData name="TAURAN Jérôme (Acoss)" userId="5a9275e8-9911-4b60-b937-81f513db2d13" providerId="ADAL" clId="{81B700DC-12E3-49A1-80AD-93A87D1FD064}" dt="2025-09-10T15:52:03.075" v="183" actId="20577"/>
        <pc:sldMkLst>
          <pc:docMk/>
          <pc:sldMk cId="3083501874" sldId="2147308200"/>
        </pc:sldMkLst>
        <pc:spChg chg="mod">
          <ac:chgData name="TAURAN Jérôme (Acoss)" userId="5a9275e8-9911-4b60-b937-81f513db2d13" providerId="ADAL" clId="{81B700DC-12E3-49A1-80AD-93A87D1FD064}" dt="2025-09-10T15:49:02.396" v="128" actId="6549"/>
          <ac:spMkLst>
            <pc:docMk/>
            <pc:sldMk cId="3083501874" sldId="2147308200"/>
            <ac:spMk id="2" creationId="{8300FFEB-A283-4959-B1DF-F7C9FCF22AD4}"/>
          </ac:spMkLst>
        </pc:spChg>
        <pc:spChg chg="add mod">
          <ac:chgData name="TAURAN Jérôme (Acoss)" userId="5a9275e8-9911-4b60-b937-81f513db2d13" providerId="ADAL" clId="{81B700DC-12E3-49A1-80AD-93A87D1FD064}" dt="2025-09-10T15:52:03.075" v="183" actId="20577"/>
          <ac:spMkLst>
            <pc:docMk/>
            <pc:sldMk cId="3083501874" sldId="2147308200"/>
            <ac:spMk id="7" creationId="{8B292998-DD84-045B-A21C-DD79CF3823BF}"/>
          </ac:spMkLst>
        </pc:spChg>
      </pc:sldChg>
      <pc:sldChg chg="del">
        <pc:chgData name="TAURAN Jérôme (Acoss)" userId="5a9275e8-9911-4b60-b937-81f513db2d13" providerId="ADAL" clId="{81B700DC-12E3-49A1-80AD-93A87D1FD064}" dt="2025-09-10T15:45:38.197" v="35" actId="47"/>
        <pc:sldMkLst>
          <pc:docMk/>
          <pc:sldMk cId="1898803269" sldId="2147308210"/>
        </pc:sldMkLst>
      </pc:sldChg>
      <pc:sldChg chg="modSp mod">
        <pc:chgData name="TAURAN Jérôme (Acoss)" userId="5a9275e8-9911-4b60-b937-81f513db2d13" providerId="ADAL" clId="{81B700DC-12E3-49A1-80AD-93A87D1FD064}" dt="2025-09-10T15:42:42.481" v="33" actId="6549"/>
        <pc:sldMkLst>
          <pc:docMk/>
          <pc:sldMk cId="149236094" sldId="2147308219"/>
        </pc:sldMkLst>
        <pc:graphicFrameChg chg="modGraphic">
          <ac:chgData name="TAURAN Jérôme (Acoss)" userId="5a9275e8-9911-4b60-b937-81f513db2d13" providerId="ADAL" clId="{81B700DC-12E3-49A1-80AD-93A87D1FD064}" dt="2025-09-10T15:42:42.481" v="33" actId="6549"/>
          <ac:graphicFrameMkLst>
            <pc:docMk/>
            <pc:sldMk cId="149236094" sldId="2147308219"/>
            <ac:graphicFrameMk id="6" creationId="{BC02E8DD-3C29-43DC-A004-0E49412F7B06}"/>
          </ac:graphicFrameMkLst>
        </pc:graphicFrameChg>
      </pc:sldChg>
      <pc:sldChg chg="modSp mod">
        <pc:chgData name="TAURAN Jérôme (Acoss)" userId="5a9275e8-9911-4b60-b937-81f513db2d13" providerId="ADAL" clId="{81B700DC-12E3-49A1-80AD-93A87D1FD064}" dt="2025-09-10T15:41:58.414" v="18" actId="6549"/>
        <pc:sldMkLst>
          <pc:docMk/>
          <pc:sldMk cId="3588225580" sldId="2147308225"/>
        </pc:sldMkLst>
        <pc:graphicFrameChg chg="modGraphic">
          <ac:chgData name="TAURAN Jérôme (Acoss)" userId="5a9275e8-9911-4b60-b937-81f513db2d13" providerId="ADAL" clId="{81B700DC-12E3-49A1-80AD-93A87D1FD064}" dt="2025-09-10T15:41:58.414" v="18" actId="6549"/>
          <ac:graphicFrameMkLst>
            <pc:docMk/>
            <pc:sldMk cId="3588225580" sldId="2147308225"/>
            <ac:graphicFrameMk id="6" creationId="{BC02E8DD-3C29-43DC-A004-0E49412F7B06}"/>
          </ac:graphicFrameMkLst>
        </pc:graphicFrameChg>
      </pc:sldChg>
      <pc:sldChg chg="del">
        <pc:chgData name="TAURAN Jérôme (Acoss)" userId="5a9275e8-9911-4b60-b937-81f513db2d13" providerId="ADAL" clId="{81B700DC-12E3-49A1-80AD-93A87D1FD064}" dt="2025-09-10T15:44:50.237" v="34" actId="47"/>
        <pc:sldMkLst>
          <pc:docMk/>
          <pc:sldMk cId="3902509003" sldId="2147308264"/>
        </pc:sldMkLst>
      </pc:sldChg>
      <pc:sldChg chg="del">
        <pc:chgData name="TAURAN Jérôme (Acoss)" userId="5a9275e8-9911-4b60-b937-81f513db2d13" providerId="ADAL" clId="{81B700DC-12E3-49A1-80AD-93A87D1FD064}" dt="2025-09-10T15:39:04.227" v="0" actId="2696"/>
        <pc:sldMkLst>
          <pc:docMk/>
          <pc:sldMk cId="2014478674" sldId="2147308266"/>
        </pc:sldMkLst>
      </pc:sldChg>
      <pc:sldChg chg="modSp add mod">
        <pc:chgData name="TAURAN Jérôme (Acoss)" userId="5a9275e8-9911-4b60-b937-81f513db2d13" providerId="ADAL" clId="{81B700DC-12E3-49A1-80AD-93A87D1FD064}" dt="2025-09-10T15:50:33.179" v="174" actId="20577"/>
        <pc:sldMkLst>
          <pc:docMk/>
          <pc:sldMk cId="266359476" sldId="2147308271"/>
        </pc:sldMkLst>
        <pc:spChg chg="mod">
          <ac:chgData name="TAURAN Jérôme (Acoss)" userId="5a9275e8-9911-4b60-b937-81f513db2d13" providerId="ADAL" clId="{81B700DC-12E3-49A1-80AD-93A87D1FD064}" dt="2025-09-10T15:50:28.965" v="172" actId="20577"/>
          <ac:spMkLst>
            <pc:docMk/>
            <pc:sldMk cId="266359476" sldId="2147308271"/>
            <ac:spMk id="14" creationId="{15C6A6CB-8DE1-498A-847B-5663BBEFDD08}"/>
          </ac:spMkLst>
        </pc:spChg>
        <pc:spChg chg="mod">
          <ac:chgData name="TAURAN Jérôme (Acoss)" userId="5a9275e8-9911-4b60-b937-81f513db2d13" providerId="ADAL" clId="{81B700DC-12E3-49A1-80AD-93A87D1FD064}" dt="2025-09-10T15:50:33.179" v="174" actId="20577"/>
          <ac:spMkLst>
            <pc:docMk/>
            <pc:sldMk cId="266359476" sldId="2147308271"/>
            <ac:spMk id="15" creationId="{993C58E5-74EE-4D2C-A7D1-43261BC6CE60}"/>
          </ac:spMkLst>
        </pc:spChg>
      </pc:sldChg>
    </pc:docChg>
  </pc:docChgLst>
  <pc:docChgLst>
    <pc:chgData name="THEUWISSEN Sandrine (Acoss)" userId="S::sandrine.theuwissen@acoss.fr::51619f8e-d3f7-48e2-837e-2adbb71357de" providerId="AD" clId="Web-{034388F9-9BE3-1C11-8E5D-86D0C1EE5E8A}"/>
    <pc:docChg chg="modSld">
      <pc:chgData name="THEUWISSEN Sandrine (Acoss)" userId="S::sandrine.theuwissen@acoss.fr::51619f8e-d3f7-48e2-837e-2adbb71357de" providerId="AD" clId="Web-{034388F9-9BE3-1C11-8E5D-86D0C1EE5E8A}" dt="2023-09-15T12:44:38.383" v="0"/>
      <pc:docMkLst>
        <pc:docMk/>
      </pc:docMkLst>
      <pc:sldChg chg="modSp">
        <pc:chgData name="THEUWISSEN Sandrine (Acoss)" userId="S::sandrine.theuwissen@acoss.fr::51619f8e-d3f7-48e2-837e-2adbb71357de" providerId="AD" clId="Web-{034388F9-9BE3-1C11-8E5D-86D0C1EE5E8A}" dt="2023-09-15T12:44:38.383" v="0"/>
        <pc:sldMkLst>
          <pc:docMk/>
          <pc:sldMk cId="149236094" sldId="2147308219"/>
        </pc:sldMkLst>
      </pc:sldChg>
    </pc:docChg>
  </pc:docChgLst>
  <pc:docChgLst>
    <pc:chgData name="TAURAN Jérôme (Acoss)" userId="5a9275e8-9911-4b60-b937-81f513db2d13" providerId="ADAL" clId="{DEFB9529-D0C8-4318-A5A2-62C863F18110}"/>
    <pc:docChg chg="custSel modSld">
      <pc:chgData name="TAURAN Jérôme (Acoss)" userId="5a9275e8-9911-4b60-b937-81f513db2d13" providerId="ADAL" clId="{DEFB9529-D0C8-4318-A5A2-62C863F18110}" dt="2025-10-29T10:35:57.390" v="3" actId="478"/>
      <pc:docMkLst>
        <pc:docMk/>
      </pc:docMkLst>
      <pc:sldChg chg="delSp mod">
        <pc:chgData name="TAURAN Jérôme (Acoss)" userId="5a9275e8-9911-4b60-b937-81f513db2d13" providerId="ADAL" clId="{DEFB9529-D0C8-4318-A5A2-62C863F18110}" dt="2025-10-29T10:32:08.709" v="2" actId="478"/>
        <pc:sldMkLst>
          <pc:docMk/>
          <pc:sldMk cId="3083501874" sldId="2147308200"/>
        </pc:sldMkLst>
        <pc:spChg chg="del">
          <ac:chgData name="TAURAN Jérôme (Acoss)" userId="5a9275e8-9911-4b60-b937-81f513db2d13" providerId="ADAL" clId="{DEFB9529-D0C8-4318-A5A2-62C863F18110}" dt="2025-10-29T10:32:08.709" v="2" actId="478"/>
          <ac:spMkLst>
            <pc:docMk/>
            <pc:sldMk cId="3083501874" sldId="2147308200"/>
            <ac:spMk id="6" creationId="{2D54B525-DFB7-4D96-9E3D-62F2C330B959}"/>
          </ac:spMkLst>
        </pc:spChg>
      </pc:sldChg>
      <pc:sldChg chg="modSp mod">
        <pc:chgData name="TAURAN Jérôme (Acoss)" userId="5a9275e8-9911-4b60-b937-81f513db2d13" providerId="ADAL" clId="{DEFB9529-D0C8-4318-A5A2-62C863F18110}" dt="2025-10-27T09:15:19.510" v="1" actId="13926"/>
        <pc:sldMkLst>
          <pc:docMk/>
          <pc:sldMk cId="1233851848" sldId="2147308253"/>
        </pc:sldMkLst>
        <pc:spChg chg="mod">
          <ac:chgData name="TAURAN Jérôme (Acoss)" userId="5a9275e8-9911-4b60-b937-81f513db2d13" providerId="ADAL" clId="{DEFB9529-D0C8-4318-A5A2-62C863F18110}" dt="2025-10-27T09:15:19.510" v="1" actId="13926"/>
          <ac:spMkLst>
            <pc:docMk/>
            <pc:sldMk cId="1233851848" sldId="2147308253"/>
            <ac:spMk id="3" creationId="{ACBFCF04-732B-CA8F-F73C-5435C236931F}"/>
          </ac:spMkLst>
        </pc:spChg>
      </pc:sldChg>
      <pc:sldChg chg="delSp mod">
        <pc:chgData name="TAURAN Jérôme (Acoss)" userId="5a9275e8-9911-4b60-b937-81f513db2d13" providerId="ADAL" clId="{DEFB9529-D0C8-4318-A5A2-62C863F18110}" dt="2025-10-29T10:35:57.390" v="3" actId="478"/>
        <pc:sldMkLst>
          <pc:docMk/>
          <pc:sldMk cId="3162639737" sldId="2147308269"/>
        </pc:sldMkLst>
        <pc:spChg chg="del">
          <ac:chgData name="TAURAN Jérôme (Acoss)" userId="5a9275e8-9911-4b60-b937-81f513db2d13" providerId="ADAL" clId="{DEFB9529-D0C8-4318-A5A2-62C863F18110}" dt="2025-10-29T10:35:57.390" v="3" actId="478"/>
          <ac:spMkLst>
            <pc:docMk/>
            <pc:sldMk cId="3162639737" sldId="2147308269"/>
            <ac:spMk id="4" creationId="{9536A3F5-3925-143A-8F11-409D713ADFA3}"/>
          </ac:spMkLst>
        </pc:spChg>
      </pc:sldChg>
    </pc:docChg>
  </pc:docChgLst>
  <pc:docChgLst>
    <pc:chgData name="CHESTERS Christopher (Acoss)" userId="75a142e8-e4f2-4618-91a2-0fe4c38e3991" providerId="ADAL" clId="{F396C5BA-9EF3-4183-97E3-22E57EE49026}"/>
    <pc:docChg chg="undo custSel addSld delSld modSld sldOrd">
      <pc:chgData name="CHESTERS Christopher (Acoss)" userId="75a142e8-e4f2-4618-91a2-0fe4c38e3991" providerId="ADAL" clId="{F396C5BA-9EF3-4183-97E3-22E57EE49026}" dt="2024-11-18T13:43:52.691" v="1027" actId="1036"/>
      <pc:docMkLst>
        <pc:docMk/>
      </pc:docMkLst>
      <pc:sldChg chg="modSp mod">
        <pc:chgData name="CHESTERS Christopher (Acoss)" userId="75a142e8-e4f2-4618-91a2-0fe4c38e3991" providerId="ADAL" clId="{F396C5BA-9EF3-4183-97E3-22E57EE49026}" dt="2023-07-21T07:48:43.110" v="545" actId="20577"/>
        <pc:sldMkLst>
          <pc:docMk/>
          <pc:sldMk cId="3083501874" sldId="2147308200"/>
        </pc:sldMkLst>
      </pc:sldChg>
      <pc:sldChg chg="modSp mod">
        <pc:chgData name="CHESTERS Christopher (Acoss)" userId="75a142e8-e4f2-4618-91a2-0fe4c38e3991" providerId="ADAL" clId="{F396C5BA-9EF3-4183-97E3-22E57EE49026}" dt="2023-07-21T07:52:34.780" v="879" actId="27636"/>
        <pc:sldMkLst>
          <pc:docMk/>
          <pc:sldMk cId="1898803269" sldId="2147308210"/>
        </pc:sldMkLst>
      </pc:sldChg>
      <pc:sldChg chg="addSp modSp mod">
        <pc:chgData name="CHESTERS Christopher (Acoss)" userId="75a142e8-e4f2-4618-91a2-0fe4c38e3991" providerId="ADAL" clId="{F396C5BA-9EF3-4183-97E3-22E57EE49026}" dt="2024-10-11T12:26:14.957" v="1024" actId="1076"/>
        <pc:sldMkLst>
          <pc:docMk/>
          <pc:sldMk cId="1096025952" sldId="2147308212"/>
        </pc:sldMkLst>
      </pc:sldChg>
      <pc:sldChg chg="modSp mod">
        <pc:chgData name="CHESTERS Christopher (Acoss)" userId="75a142e8-e4f2-4618-91a2-0fe4c38e3991" providerId="ADAL" clId="{F396C5BA-9EF3-4183-97E3-22E57EE49026}" dt="2024-11-18T13:38:17.646" v="1026" actId="14734"/>
        <pc:sldMkLst>
          <pc:docMk/>
          <pc:sldMk cId="149236094" sldId="2147308219"/>
        </pc:sldMkLst>
      </pc:sldChg>
      <pc:sldChg chg="modSp mod">
        <pc:chgData name="CHESTERS Christopher (Acoss)" userId="75a142e8-e4f2-4618-91a2-0fe4c38e3991" providerId="ADAL" clId="{F396C5BA-9EF3-4183-97E3-22E57EE49026}" dt="2023-07-19T07:32:11.306" v="509" actId="13926"/>
        <pc:sldMkLst>
          <pc:docMk/>
          <pc:sldMk cId="1979522401" sldId="2147308221"/>
        </pc:sldMkLst>
      </pc:sldChg>
      <pc:sldChg chg="modSp mod">
        <pc:chgData name="CHESTERS Christopher (Acoss)" userId="75a142e8-e4f2-4618-91a2-0fe4c38e3991" providerId="ADAL" clId="{F396C5BA-9EF3-4183-97E3-22E57EE49026}" dt="2024-03-15T16:14:17.578" v="1009" actId="14734"/>
        <pc:sldMkLst>
          <pc:docMk/>
          <pc:sldMk cId="3588225580" sldId="2147308225"/>
        </pc:sldMkLst>
      </pc:sldChg>
      <pc:sldChg chg="modSp mod">
        <pc:chgData name="CHESTERS Christopher (Acoss)" userId="75a142e8-e4f2-4618-91a2-0fe4c38e3991" providerId="ADAL" clId="{F396C5BA-9EF3-4183-97E3-22E57EE49026}" dt="2024-03-14T14:22:15.279" v="1008" actId="14734"/>
        <pc:sldMkLst>
          <pc:docMk/>
          <pc:sldMk cId="283062981" sldId="2147308235"/>
        </pc:sldMkLst>
      </pc:sldChg>
      <pc:sldChg chg="modSp mod">
        <pc:chgData name="CHESTERS Christopher (Acoss)" userId="75a142e8-e4f2-4618-91a2-0fe4c38e3991" providerId="ADAL" clId="{F396C5BA-9EF3-4183-97E3-22E57EE49026}" dt="2023-07-19T07:32:16.018" v="510" actId="13926"/>
        <pc:sldMkLst>
          <pc:docMk/>
          <pc:sldMk cId="1457742114" sldId="2147308236"/>
        </pc:sldMkLst>
      </pc:sldChg>
      <pc:sldChg chg="modSp mod">
        <pc:chgData name="CHESTERS Christopher (Acoss)" userId="75a142e8-e4f2-4618-91a2-0fe4c38e3991" providerId="ADAL" clId="{F396C5BA-9EF3-4183-97E3-22E57EE49026}" dt="2024-11-18T13:43:52.691" v="1027" actId="1036"/>
        <pc:sldMkLst>
          <pc:docMk/>
          <pc:sldMk cId="2174941889" sldId="2147308237"/>
        </pc:sldMkLst>
      </pc:sldChg>
      <pc:sldChg chg="modSp mod">
        <pc:chgData name="CHESTERS Christopher (Acoss)" userId="75a142e8-e4f2-4618-91a2-0fe4c38e3991" providerId="ADAL" clId="{F396C5BA-9EF3-4183-97E3-22E57EE49026}" dt="2023-07-21T13:11:29.428" v="1004" actId="20577"/>
        <pc:sldMkLst>
          <pc:docMk/>
          <pc:sldMk cId="1233851848" sldId="2147308253"/>
        </pc:sldMkLst>
      </pc:sldChg>
      <pc:sldChg chg="modSp mod">
        <pc:chgData name="CHESTERS Christopher (Acoss)" userId="75a142e8-e4f2-4618-91a2-0fe4c38e3991" providerId="ADAL" clId="{F396C5BA-9EF3-4183-97E3-22E57EE49026}" dt="2023-07-19T07:32:01.336" v="508" actId="13926"/>
        <pc:sldMkLst>
          <pc:docMk/>
          <pc:sldMk cId="2288070026" sldId="2147308256"/>
        </pc:sldMkLst>
      </pc:sldChg>
      <pc:sldChg chg="modSp mod">
        <pc:chgData name="CHESTERS Christopher (Acoss)" userId="75a142e8-e4f2-4618-91a2-0fe4c38e3991" providerId="ADAL" clId="{F396C5BA-9EF3-4183-97E3-22E57EE49026}" dt="2023-07-19T07:33:02.968" v="525" actId="20577"/>
        <pc:sldMkLst>
          <pc:docMk/>
          <pc:sldMk cId="1349078278" sldId="2147308257"/>
        </pc:sldMkLst>
      </pc:sldChg>
      <pc:sldChg chg="modSp mod">
        <pc:chgData name="CHESTERS Christopher (Acoss)" userId="75a142e8-e4f2-4618-91a2-0fe4c38e3991" providerId="ADAL" clId="{F396C5BA-9EF3-4183-97E3-22E57EE49026}" dt="2023-07-19T07:31:14.643" v="503" actId="207"/>
        <pc:sldMkLst>
          <pc:docMk/>
          <pc:sldMk cId="3641045679" sldId="2147308258"/>
        </pc:sldMkLst>
      </pc:sldChg>
      <pc:sldChg chg="modSp mod">
        <pc:chgData name="CHESTERS Christopher (Acoss)" userId="75a142e8-e4f2-4618-91a2-0fe4c38e3991" providerId="ADAL" clId="{F396C5BA-9EF3-4183-97E3-22E57EE49026}" dt="2023-07-19T07:41:56.075" v="535" actId="20577"/>
        <pc:sldMkLst>
          <pc:docMk/>
          <pc:sldMk cId="4144284537" sldId="2147308260"/>
        </pc:sldMkLst>
      </pc:sldChg>
      <pc:sldChg chg="addSp modSp add mod">
        <pc:chgData name="CHESTERS Christopher (Acoss)" userId="75a142e8-e4f2-4618-91a2-0fe4c38e3991" providerId="ADAL" clId="{F396C5BA-9EF3-4183-97E3-22E57EE49026}" dt="2024-04-08T15:15:28.676" v="1014" actId="20577"/>
        <pc:sldMkLst>
          <pc:docMk/>
          <pc:sldMk cId="1622868084" sldId="2147308265"/>
        </pc:sldMkLst>
      </pc:sldChg>
      <pc:sldChg chg="addSp modSp add mod">
        <pc:chgData name="CHESTERS Christopher (Acoss)" userId="75a142e8-e4f2-4618-91a2-0fe4c38e3991" providerId="ADAL" clId="{F396C5BA-9EF3-4183-97E3-22E57EE49026}" dt="2023-07-19T07:06:52.711" v="289" actId="14100"/>
        <pc:sldMkLst>
          <pc:docMk/>
          <pc:sldMk cId="2014478674" sldId="2147308266"/>
        </pc:sldMkLst>
      </pc:sldChg>
      <pc:sldChg chg="delSp modSp add mod ord">
        <pc:chgData name="CHESTERS Christopher (Acoss)" userId="75a142e8-e4f2-4618-91a2-0fe4c38e3991" providerId="ADAL" clId="{F396C5BA-9EF3-4183-97E3-22E57EE49026}" dt="2023-07-19T07:31:37.832" v="507" actId="207"/>
        <pc:sldMkLst>
          <pc:docMk/>
          <pc:sldMk cId="1987099834" sldId="2147308267"/>
        </pc:sldMkLst>
      </pc:sldChg>
      <pc:sldChg chg="addSp delSp modSp add mod">
        <pc:chgData name="CHESTERS Christopher (Acoss)" userId="75a142e8-e4f2-4618-91a2-0fe4c38e3991" providerId="ADAL" clId="{F396C5BA-9EF3-4183-97E3-22E57EE49026}" dt="2023-07-19T07:10:00.202" v="366" actId="14100"/>
        <pc:sldMkLst>
          <pc:docMk/>
          <pc:sldMk cId="1928834179" sldId="2147308268"/>
        </pc:sldMkLst>
      </pc:sldChg>
      <pc:sldChg chg="add del">
        <pc:chgData name="CHESTERS Christopher (Acoss)" userId="75a142e8-e4f2-4618-91a2-0fe4c38e3991" providerId="ADAL" clId="{F396C5BA-9EF3-4183-97E3-22E57EE49026}" dt="2023-07-19T07:08:29.840" v="308" actId="47"/>
        <pc:sldMkLst>
          <pc:docMk/>
          <pc:sldMk cId="2024883515" sldId="2147308269"/>
        </pc:sldMkLst>
      </pc:sldChg>
      <pc:sldChg chg="addSp delSp modSp add mod">
        <pc:chgData name="CHESTERS Christopher (Acoss)" userId="75a142e8-e4f2-4618-91a2-0fe4c38e3991" providerId="ADAL" clId="{F396C5BA-9EF3-4183-97E3-22E57EE49026}" dt="2023-10-05T15:49:04.978" v="1006" actId="478"/>
        <pc:sldMkLst>
          <pc:docMk/>
          <pc:sldMk cId="3162639737" sldId="2147308269"/>
        </pc:sldMkLst>
      </pc:sldChg>
      <pc:sldChg chg="modSp add mod">
        <pc:chgData name="CHESTERS Christopher (Acoss)" userId="75a142e8-e4f2-4618-91a2-0fe4c38e3991" providerId="ADAL" clId="{F396C5BA-9EF3-4183-97E3-22E57EE49026}" dt="2023-07-19T07:12:13.545" v="498" actId="207"/>
        <pc:sldMkLst>
          <pc:docMk/>
          <pc:sldMk cId="1584291853" sldId="214730827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F4ED5E4-D00B-4E17-ACD6-53EC5CFF8A5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4AF37B10-A5E8-403E-8439-29B4FFB4DC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5B8275-B531-4415-887B-A47AF8358AD3}" type="datetimeFigureOut">
              <a:rPr lang="fr-FR" smtClean="0"/>
              <a:t>29/10/2025</a:t>
            </a:fld>
            <a:endParaRPr lang="fr-FR"/>
          </a:p>
        </p:txBody>
      </p:sp>
      <p:sp>
        <p:nvSpPr>
          <p:cNvPr id="4" name="Espace réservé du pied de page 3">
            <a:extLst>
              <a:ext uri="{FF2B5EF4-FFF2-40B4-BE49-F238E27FC236}">
                <a16:creationId xmlns:a16="http://schemas.microsoft.com/office/drawing/2014/main" id="{1F38DE5F-E0C2-4CB1-ADA0-1FB53F5B7D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Tree>
    <p:extLst>
      <p:ext uri="{BB962C8B-B14F-4D97-AF65-F5344CB8AC3E}">
        <p14:creationId xmlns:p14="http://schemas.microsoft.com/office/powerpoint/2010/main" val="3888514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2" name="Shape 312"/>
          <p:cNvSpPr>
            <a:spLocks noGrp="1" noRot="1" noChangeAspect="1"/>
          </p:cNvSpPr>
          <p:nvPr>
            <p:ph type="sldImg"/>
          </p:nvPr>
        </p:nvSpPr>
        <p:spPr>
          <a:xfrm>
            <a:off x="1143000" y="685800"/>
            <a:ext cx="4572000" cy="3429000"/>
          </a:xfrm>
          <a:prstGeom prst="rect">
            <a:avLst/>
          </a:prstGeom>
        </p:spPr>
        <p:txBody>
          <a:bodyPr/>
          <a:lstStyle/>
          <a:p>
            <a:endParaRPr/>
          </a:p>
        </p:txBody>
      </p:sp>
      <p:sp>
        <p:nvSpPr>
          <p:cNvPr id="313" name="Shape 31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j-lt"/>
        <a:ea typeface="+mj-ea"/>
        <a:cs typeface="+mj-cs"/>
        <a:sym typeface="Helvetica Neue"/>
      </a:defRPr>
    </a:lvl1pPr>
    <a:lvl2pPr indent="228600" defTabSz="457200" latinLnBrk="0">
      <a:lnSpc>
        <a:spcPct val="117999"/>
      </a:lnSpc>
      <a:defRPr sz="2200">
        <a:latin typeface="+mj-lt"/>
        <a:ea typeface="+mj-ea"/>
        <a:cs typeface="+mj-cs"/>
        <a:sym typeface="Helvetica Neue"/>
      </a:defRPr>
    </a:lvl2pPr>
    <a:lvl3pPr indent="457200" defTabSz="457200" latinLnBrk="0">
      <a:lnSpc>
        <a:spcPct val="117999"/>
      </a:lnSpc>
      <a:defRPr sz="2200">
        <a:latin typeface="+mj-lt"/>
        <a:ea typeface="+mj-ea"/>
        <a:cs typeface="+mj-cs"/>
        <a:sym typeface="Helvetica Neue"/>
      </a:defRPr>
    </a:lvl3pPr>
    <a:lvl4pPr indent="685800" defTabSz="457200" latinLnBrk="0">
      <a:lnSpc>
        <a:spcPct val="117999"/>
      </a:lnSpc>
      <a:defRPr sz="2200">
        <a:latin typeface="+mj-lt"/>
        <a:ea typeface="+mj-ea"/>
        <a:cs typeface="+mj-cs"/>
        <a:sym typeface="Helvetica Neue"/>
      </a:defRPr>
    </a:lvl4pPr>
    <a:lvl5pPr indent="914400" defTabSz="457200" latinLnBrk="0">
      <a:lnSpc>
        <a:spcPct val="117999"/>
      </a:lnSpc>
      <a:defRPr sz="2200">
        <a:latin typeface="+mj-lt"/>
        <a:ea typeface="+mj-ea"/>
        <a:cs typeface="+mj-cs"/>
        <a:sym typeface="Helvetica Neue"/>
      </a:defRPr>
    </a:lvl5pPr>
    <a:lvl6pPr indent="1143000" defTabSz="457200" latinLnBrk="0">
      <a:lnSpc>
        <a:spcPct val="117999"/>
      </a:lnSpc>
      <a:defRPr sz="2200">
        <a:latin typeface="+mj-lt"/>
        <a:ea typeface="+mj-ea"/>
        <a:cs typeface="+mj-cs"/>
        <a:sym typeface="Helvetica Neue"/>
      </a:defRPr>
    </a:lvl6pPr>
    <a:lvl7pPr indent="1371600" defTabSz="457200" latinLnBrk="0">
      <a:lnSpc>
        <a:spcPct val="117999"/>
      </a:lnSpc>
      <a:defRPr sz="2200">
        <a:latin typeface="+mj-lt"/>
        <a:ea typeface="+mj-ea"/>
        <a:cs typeface="+mj-cs"/>
        <a:sym typeface="Helvetica Neue"/>
      </a:defRPr>
    </a:lvl7pPr>
    <a:lvl8pPr indent="1600200" defTabSz="457200" latinLnBrk="0">
      <a:lnSpc>
        <a:spcPct val="117999"/>
      </a:lnSpc>
      <a:defRPr sz="2200">
        <a:latin typeface="+mj-lt"/>
        <a:ea typeface="+mj-ea"/>
        <a:cs typeface="+mj-cs"/>
        <a:sym typeface="Helvetica Neue"/>
      </a:defRPr>
    </a:lvl8pPr>
    <a:lvl9pPr indent="1828800" defTabSz="457200" latinLnBrk="0">
      <a:lnSpc>
        <a:spcPct val="117999"/>
      </a:lnSpc>
      <a:defRPr sz="2200">
        <a:latin typeface="+mj-lt"/>
        <a:ea typeface="+mj-ea"/>
        <a:cs typeface="+mj-cs"/>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tiff"/><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Master" Target="../slideMasters/slideMaster2.xml"/><Relationship Id="rId5" Type="http://schemas.openxmlformats.org/officeDocument/2006/relationships/image" Target="../media/image19.png"/><Relationship Id="rId4" Type="http://schemas.openxmlformats.org/officeDocument/2006/relationships/image" Target="../media/image1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Master" Target="../slideMasters/slideMaster1.xml"/><Relationship Id="rId4" Type="http://schemas.openxmlformats.org/officeDocument/2006/relationships/image" Target="../media/image2.tif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re 1">
    <p:spTree>
      <p:nvGrpSpPr>
        <p:cNvPr id="1" name=""/>
        <p:cNvGrpSpPr/>
        <p:nvPr/>
      </p:nvGrpSpPr>
      <p:grpSpPr>
        <a:xfrm>
          <a:off x="0" y="0"/>
          <a:ext cx="0" cy="0"/>
          <a:chOff x="0" y="0"/>
          <a:chExt cx="0" cy="0"/>
        </a:xfrm>
      </p:grpSpPr>
      <p:pic>
        <p:nvPicPr>
          <p:cNvPr id="6" name="Image" descr="Image">
            <a:extLst>
              <a:ext uri="{FF2B5EF4-FFF2-40B4-BE49-F238E27FC236}">
                <a16:creationId xmlns:a16="http://schemas.microsoft.com/office/drawing/2014/main" id="{1B637600-8FA4-4486-9CFB-74A4E78A54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82" y="12284443"/>
            <a:ext cx="2781302" cy="744219"/>
          </a:xfrm>
          <a:prstGeom prst="rect">
            <a:avLst/>
          </a:prstGeom>
          <a:ln w="12700">
            <a:miter lim="400000"/>
          </a:ln>
        </p:spPr>
      </p:pic>
      <p:pic>
        <p:nvPicPr>
          <p:cNvPr id="5" name="Image" descr="Image">
            <a:extLst>
              <a:ext uri="{FF2B5EF4-FFF2-40B4-BE49-F238E27FC236}">
                <a16:creationId xmlns:a16="http://schemas.microsoft.com/office/drawing/2014/main" id="{71E44F04-A745-4777-8600-F816526FCE63}"/>
              </a:ext>
            </a:extLst>
          </p:cNvPr>
          <p:cNvPicPr>
            <a:picLocks noChangeAspect="1"/>
          </p:cNvPicPr>
          <p:nvPr userDrawn="1"/>
        </p:nvPicPr>
        <p:blipFill>
          <a:blip r:embed="rId3"/>
          <a:stretch>
            <a:fillRect/>
          </a:stretch>
        </p:blipFill>
        <p:spPr>
          <a:xfrm>
            <a:off x="15244300" y="4571993"/>
            <a:ext cx="9144014" cy="9144014"/>
          </a:xfrm>
          <a:prstGeom prst="rect">
            <a:avLst/>
          </a:prstGeom>
          <a:ln w="12700">
            <a:miter lim="400000"/>
          </a:ln>
        </p:spPr>
      </p:pic>
      <p:sp>
        <p:nvSpPr>
          <p:cNvPr id="7" name="Titre 6">
            <a:extLst>
              <a:ext uri="{FF2B5EF4-FFF2-40B4-BE49-F238E27FC236}">
                <a16:creationId xmlns:a16="http://schemas.microsoft.com/office/drawing/2014/main" id="{5E00F539-7D79-4055-A258-C212723FD444}"/>
              </a:ext>
            </a:extLst>
          </p:cNvPr>
          <p:cNvSpPr>
            <a:spLocks noGrp="1"/>
          </p:cNvSpPr>
          <p:nvPr>
            <p:ph type="title"/>
          </p:nvPr>
        </p:nvSpPr>
        <p:spPr>
          <a:xfrm>
            <a:off x="1676400" y="2393503"/>
            <a:ext cx="21031200" cy="3278399"/>
          </a:xfrm>
        </p:spPr>
        <p:txBody>
          <a:bodyPr/>
          <a:lstStyle>
            <a:lvl1pPr>
              <a:defRPr sz="8000"/>
            </a:lvl1pPr>
          </a:lstStyle>
          <a:p>
            <a:r>
              <a:rPr lang="fr-FR"/>
              <a:t>Modifiez le style du titre</a:t>
            </a:r>
          </a:p>
        </p:txBody>
      </p:sp>
      <p:sp>
        <p:nvSpPr>
          <p:cNvPr id="9" name="Espace réservé du texte 8">
            <a:extLst>
              <a:ext uri="{FF2B5EF4-FFF2-40B4-BE49-F238E27FC236}">
                <a16:creationId xmlns:a16="http://schemas.microsoft.com/office/drawing/2014/main" id="{E741C5C0-EDC5-4361-9D10-CA639A10E182}"/>
              </a:ext>
            </a:extLst>
          </p:cNvPr>
          <p:cNvSpPr>
            <a:spLocks noGrp="1"/>
          </p:cNvSpPr>
          <p:nvPr>
            <p:ph type="body" sz="quarter" idx="12"/>
          </p:nvPr>
        </p:nvSpPr>
        <p:spPr>
          <a:xfrm>
            <a:off x="1676400" y="6026212"/>
            <a:ext cx="14044613" cy="3927413"/>
          </a:xfrm>
        </p:spPr>
        <p:txBody>
          <a:bodyPr>
            <a:normAutofit/>
          </a:bodyPr>
          <a:lstStyle>
            <a:lvl1pPr marL="0" indent="0">
              <a:buNone/>
              <a:defRPr sz="5400"/>
            </a:lvl1pPr>
          </a:lstStyle>
          <a:p>
            <a:pPr lvl="0"/>
            <a:r>
              <a:rPr lang="fr-FR"/>
              <a:t>Cliquez pour modifier les styles du texte du masque</a:t>
            </a:r>
          </a:p>
        </p:txBody>
      </p:sp>
      <p:pic>
        <p:nvPicPr>
          <p:cNvPr id="10" name="Image" descr="Image">
            <a:extLst>
              <a:ext uri="{FF2B5EF4-FFF2-40B4-BE49-F238E27FC236}">
                <a16:creationId xmlns:a16="http://schemas.microsoft.com/office/drawing/2014/main" id="{D7D5922A-95CD-4C3A-AF4D-56AD0487963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664726" y="1386427"/>
            <a:ext cx="5716946" cy="317807"/>
          </a:xfrm>
          <a:prstGeom prst="rect">
            <a:avLst/>
          </a:prstGeom>
          <a:ln w="12700">
            <a:miter lim="400000"/>
          </a:ln>
        </p:spPr>
      </p:pic>
      <p:pic>
        <p:nvPicPr>
          <p:cNvPr id="11" name="Image 10">
            <a:extLst>
              <a:ext uri="{FF2B5EF4-FFF2-40B4-BE49-F238E27FC236}">
                <a16:creationId xmlns:a16="http://schemas.microsoft.com/office/drawing/2014/main" id="{BCE75938-180C-4616-8F00-34D97F3172F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010419" y="954299"/>
            <a:ext cx="3994961" cy="1084894"/>
          </a:xfrm>
          <a:prstGeom prst="rect">
            <a:avLst/>
          </a:prstGeom>
        </p:spPr>
      </p:pic>
      <p:sp>
        <p:nvSpPr>
          <p:cNvPr id="12" name="Espace réservé de la date 3">
            <a:extLst>
              <a:ext uri="{FF2B5EF4-FFF2-40B4-BE49-F238E27FC236}">
                <a16:creationId xmlns:a16="http://schemas.microsoft.com/office/drawing/2014/main" id="{569E9B86-1F7D-42DF-A278-8F95F9064EA1}"/>
              </a:ext>
            </a:extLst>
          </p:cNvPr>
          <p:cNvSpPr txBox="1">
            <a:spLocks/>
          </p:cNvSpPr>
          <p:nvPr userDrawn="1"/>
        </p:nvSpPr>
        <p:spPr>
          <a:xfrm>
            <a:off x="314694" y="12291427"/>
            <a:ext cx="2236618" cy="7302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2438337" rtl="0" fontAlgn="auto" latinLnBrk="0" hangingPunct="0">
              <a:lnSpc>
                <a:spcPct val="100000"/>
              </a:lnSpc>
              <a:spcBef>
                <a:spcPts val="0"/>
              </a:spcBef>
              <a:spcAft>
                <a:spcPts val="0"/>
              </a:spcAft>
              <a:buClrTx/>
              <a:buSzTx/>
              <a:buFontTx/>
              <a:buNone/>
              <a:tabLst/>
              <a:defRPr kumimoji="0" sz="1800" b="1" i="0" u="none" strike="noStrike" cap="none" spc="0" normalizeH="0" baseline="0">
                <a:ln>
                  <a:noFill/>
                </a:ln>
                <a:solidFill>
                  <a:schemeClr val="bg1"/>
                </a:solidFill>
                <a:effectLst/>
                <a:uFillTx/>
                <a:latin typeface="+mj-lt"/>
                <a:ea typeface="+mj-ea"/>
                <a:cs typeface="+mj-cs"/>
                <a:sym typeface="Helvetica Neue"/>
              </a:defRPr>
            </a:lvl1pPr>
            <a:lvl2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2pPr>
            <a:lvl3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3pPr>
            <a:lvl4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4pPr>
            <a:lvl5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5pPr>
            <a:lvl6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6pPr>
            <a:lvl7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7pPr>
            <a:lvl8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8pPr>
            <a:lvl9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9pPr>
          </a:lstStyle>
          <a:p>
            <a:fld id="{50DDB8E8-2B0B-4256-9751-C56457121348}" type="datetimeFigureOut">
              <a:rPr lang="fr-FR" smtClean="0"/>
              <a:pPr/>
              <a:t>29/10/2025</a:t>
            </a:fld>
            <a:endParaRPr lang="fr-FR"/>
          </a:p>
        </p:txBody>
      </p:sp>
      <p:pic>
        <p:nvPicPr>
          <p:cNvPr id="13" name="Image 12">
            <a:extLst>
              <a:ext uri="{FF2B5EF4-FFF2-40B4-BE49-F238E27FC236}">
                <a16:creationId xmlns:a16="http://schemas.microsoft.com/office/drawing/2014/main" id="{2984BC66-6EE6-4BEC-A06A-F4379B22E2DD}"/>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090333" y="11975491"/>
            <a:ext cx="1417088" cy="1362122"/>
          </a:xfrm>
          <a:prstGeom prst="rect">
            <a:avLst/>
          </a:prstGeom>
        </p:spPr>
      </p:pic>
    </p:spTree>
    <p:extLst>
      <p:ext uri="{BB962C8B-B14F-4D97-AF65-F5344CB8AC3E}">
        <p14:creationId xmlns:p14="http://schemas.microsoft.com/office/powerpoint/2010/main" val="1005024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nd ver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E1B99F-5E63-487F-BE68-1A473FDD77EA}"/>
              </a:ext>
            </a:extLst>
          </p:cNvPr>
          <p:cNvSpPr/>
          <p:nvPr userDrawn="1"/>
        </p:nvSpPr>
        <p:spPr>
          <a:xfrm>
            <a:off x="-19696" y="1745431"/>
            <a:ext cx="24414626" cy="11977377"/>
          </a:xfrm>
          <a:prstGeom prst="rect">
            <a:avLst/>
          </a:prstGeom>
          <a:solidFill>
            <a:srgbClr val="5FC7D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
        <p:nvSpPr>
          <p:cNvPr id="2" name="Titre 1">
            <a:extLst>
              <a:ext uri="{FF2B5EF4-FFF2-40B4-BE49-F238E27FC236}">
                <a16:creationId xmlns:a16="http://schemas.microsoft.com/office/drawing/2014/main" id="{5FE1FDB6-EF9F-4FA3-ABFB-2AE521199479}"/>
              </a:ext>
            </a:extLst>
          </p:cNvPr>
          <p:cNvSpPr>
            <a:spLocks noGrp="1"/>
          </p:cNvSpPr>
          <p:nvPr>
            <p:ph type="title"/>
          </p:nvPr>
        </p:nvSpPr>
        <p:spPr/>
        <p:txBody>
          <a:bodyPr/>
          <a:lstStyle>
            <a:lvl1pPr>
              <a:defRPr>
                <a:solidFill>
                  <a:schemeClr val="bg1"/>
                </a:solidFill>
              </a:defRPr>
            </a:lvl1pPr>
          </a:lstStyle>
          <a:p>
            <a:r>
              <a:rPr lang="fr-FR"/>
              <a:t>Modifiez le style du titre</a:t>
            </a:r>
          </a:p>
        </p:txBody>
      </p:sp>
      <p:sp>
        <p:nvSpPr>
          <p:cNvPr id="6" name="Espace réservé du texte 5">
            <a:extLst>
              <a:ext uri="{FF2B5EF4-FFF2-40B4-BE49-F238E27FC236}">
                <a16:creationId xmlns:a16="http://schemas.microsoft.com/office/drawing/2014/main" id="{EB74E504-1700-4E2C-B3A9-FE881AAE811D}"/>
              </a:ext>
            </a:extLst>
          </p:cNvPr>
          <p:cNvSpPr>
            <a:spLocks noGrp="1"/>
          </p:cNvSpPr>
          <p:nvPr>
            <p:ph type="body" sz="quarter" idx="11"/>
          </p:nvPr>
        </p:nvSpPr>
        <p:spPr>
          <a:xfrm>
            <a:off x="1676400" y="3689350"/>
            <a:ext cx="15628168" cy="89519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pic>
        <p:nvPicPr>
          <p:cNvPr id="7" name="Image" descr="Image">
            <a:extLst>
              <a:ext uri="{FF2B5EF4-FFF2-40B4-BE49-F238E27FC236}">
                <a16:creationId xmlns:a16="http://schemas.microsoft.com/office/drawing/2014/main" id="{35430528-A05F-4AF6-8A7A-DFF7C93A0AE3}"/>
              </a:ext>
            </a:extLst>
          </p:cNvPr>
          <p:cNvPicPr>
            <a:picLocks noChangeAspect="1"/>
          </p:cNvPicPr>
          <p:nvPr userDrawn="1"/>
        </p:nvPicPr>
        <p:blipFill>
          <a:blip r:embed="rId2"/>
          <a:stretch>
            <a:fillRect/>
          </a:stretch>
        </p:blipFill>
        <p:spPr>
          <a:xfrm>
            <a:off x="12958498" y="4580466"/>
            <a:ext cx="11429470" cy="9144001"/>
          </a:xfrm>
          <a:prstGeom prst="rect">
            <a:avLst/>
          </a:prstGeom>
          <a:ln w="12700">
            <a:miter lim="400000"/>
          </a:ln>
        </p:spPr>
      </p:pic>
    </p:spTree>
    <p:extLst>
      <p:ext uri="{BB962C8B-B14F-4D97-AF65-F5344CB8AC3E}">
        <p14:creationId xmlns:p14="http://schemas.microsoft.com/office/powerpoint/2010/main" val="2667285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nd ble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796186-DC9F-42EC-87F5-D0BDAE80F612}"/>
              </a:ext>
            </a:extLst>
          </p:cNvPr>
          <p:cNvSpPr/>
          <p:nvPr userDrawn="1"/>
        </p:nvSpPr>
        <p:spPr>
          <a:xfrm>
            <a:off x="-19696" y="1745431"/>
            <a:ext cx="24414626" cy="11977377"/>
          </a:xfrm>
          <a:prstGeom prst="rect">
            <a:avLst/>
          </a:prstGeom>
          <a:solidFill>
            <a:srgbClr val="306EC7"/>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pic>
        <p:nvPicPr>
          <p:cNvPr id="5" name="Image" descr="Image">
            <a:extLst>
              <a:ext uri="{FF2B5EF4-FFF2-40B4-BE49-F238E27FC236}">
                <a16:creationId xmlns:a16="http://schemas.microsoft.com/office/drawing/2014/main" id="{5E7E0CE7-E2CB-4A94-810C-E1EA7C9B6A2B}"/>
              </a:ext>
            </a:extLst>
          </p:cNvPr>
          <p:cNvPicPr>
            <a:picLocks noChangeAspect="1"/>
          </p:cNvPicPr>
          <p:nvPr userDrawn="1"/>
        </p:nvPicPr>
        <p:blipFill>
          <a:blip r:embed="rId2"/>
          <a:stretch>
            <a:fillRect/>
          </a:stretch>
        </p:blipFill>
        <p:spPr>
          <a:xfrm>
            <a:off x="17532004" y="2275310"/>
            <a:ext cx="6862925" cy="11447497"/>
          </a:xfrm>
          <a:prstGeom prst="rect">
            <a:avLst/>
          </a:prstGeom>
          <a:ln w="12700">
            <a:miter lim="400000"/>
          </a:ln>
        </p:spPr>
      </p:pic>
      <p:sp>
        <p:nvSpPr>
          <p:cNvPr id="2" name="Titre 1">
            <a:extLst>
              <a:ext uri="{FF2B5EF4-FFF2-40B4-BE49-F238E27FC236}">
                <a16:creationId xmlns:a16="http://schemas.microsoft.com/office/drawing/2014/main" id="{2B04CB1A-C0FF-4940-A7FD-2CF94C639752}"/>
              </a:ext>
            </a:extLst>
          </p:cNvPr>
          <p:cNvSpPr>
            <a:spLocks noGrp="1"/>
          </p:cNvSpPr>
          <p:nvPr>
            <p:ph type="title"/>
          </p:nvPr>
        </p:nvSpPr>
        <p:spPr>
          <a:xfrm>
            <a:off x="1676400" y="1816175"/>
            <a:ext cx="20164672" cy="1565200"/>
          </a:xfrm>
        </p:spPr>
        <p:txBody>
          <a:bodyPr/>
          <a:lstStyle>
            <a:lvl1pPr>
              <a:defRPr>
                <a:solidFill>
                  <a:schemeClr val="bg1"/>
                </a:solidFill>
              </a:defRPr>
            </a:lvl1pPr>
          </a:lstStyle>
          <a:p>
            <a:r>
              <a:rPr lang="fr-FR"/>
              <a:t>Modifiez le style du titre</a:t>
            </a:r>
          </a:p>
        </p:txBody>
      </p:sp>
      <p:sp>
        <p:nvSpPr>
          <p:cNvPr id="7" name="Espace réservé du texte 6">
            <a:extLst>
              <a:ext uri="{FF2B5EF4-FFF2-40B4-BE49-F238E27FC236}">
                <a16:creationId xmlns:a16="http://schemas.microsoft.com/office/drawing/2014/main" id="{23CDE88B-54C5-4372-93CB-D5296E719E38}"/>
              </a:ext>
            </a:extLst>
          </p:cNvPr>
          <p:cNvSpPr>
            <a:spLocks noGrp="1"/>
          </p:cNvSpPr>
          <p:nvPr>
            <p:ph type="body" sz="quarter" idx="11"/>
          </p:nvPr>
        </p:nvSpPr>
        <p:spPr>
          <a:xfrm>
            <a:off x="1676400" y="3689648"/>
            <a:ext cx="15052675" cy="914529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008625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de fin">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11BDC35-5FF8-462A-AC43-ED76EA9B1FD8}"/>
              </a:ext>
            </a:extLst>
          </p:cNvPr>
          <p:cNvSpPr/>
          <p:nvPr userDrawn="1"/>
        </p:nvSpPr>
        <p:spPr>
          <a:xfrm>
            <a:off x="-19696" y="1745431"/>
            <a:ext cx="24414626" cy="11977377"/>
          </a:xfrm>
          <a:prstGeom prst="rect">
            <a:avLst/>
          </a:prstGeom>
          <a:solidFill>
            <a:srgbClr val="306EC7"/>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pic>
        <p:nvPicPr>
          <p:cNvPr id="7" name="Image" descr="Image">
            <a:extLst>
              <a:ext uri="{FF2B5EF4-FFF2-40B4-BE49-F238E27FC236}">
                <a16:creationId xmlns:a16="http://schemas.microsoft.com/office/drawing/2014/main" id="{C3305140-FB7A-43B0-85D0-4FEF38093D26}"/>
              </a:ext>
            </a:extLst>
          </p:cNvPr>
          <p:cNvPicPr>
            <a:picLocks noChangeAspect="1"/>
          </p:cNvPicPr>
          <p:nvPr userDrawn="1"/>
        </p:nvPicPr>
        <p:blipFill>
          <a:blip r:embed="rId2"/>
          <a:stretch>
            <a:fillRect/>
          </a:stretch>
        </p:blipFill>
        <p:spPr>
          <a:xfrm>
            <a:off x="15263305" y="4571981"/>
            <a:ext cx="9144104" cy="9144038"/>
          </a:xfrm>
          <a:prstGeom prst="rect">
            <a:avLst/>
          </a:prstGeom>
          <a:ln w="12700">
            <a:miter lim="400000"/>
          </a:ln>
        </p:spPr>
      </p:pic>
      <p:sp>
        <p:nvSpPr>
          <p:cNvPr id="3" name="Rectangle 2">
            <a:extLst>
              <a:ext uri="{FF2B5EF4-FFF2-40B4-BE49-F238E27FC236}">
                <a16:creationId xmlns:a16="http://schemas.microsoft.com/office/drawing/2014/main" id="{DA58FC9D-26D8-4582-A12A-C636733710D5}"/>
              </a:ext>
            </a:extLst>
          </p:cNvPr>
          <p:cNvSpPr/>
          <p:nvPr userDrawn="1"/>
        </p:nvSpPr>
        <p:spPr>
          <a:xfrm>
            <a:off x="742728" y="6268861"/>
            <a:ext cx="8605965" cy="1015663"/>
          </a:xfrm>
          <a:prstGeom prst="rect">
            <a:avLst/>
          </a:prstGeom>
        </p:spPr>
        <p:txBody>
          <a:bodyPr wrap="square">
            <a:spAutoFit/>
          </a:bodyPr>
          <a:lstStyle/>
          <a:p>
            <a:r>
              <a:rPr lang="fr-FR" sz="6000" b="1" i="0" u="none" strike="noStrike" cap="none" spc="-200" baseline="0">
                <a:solidFill>
                  <a:srgbClr val="FFFFFF"/>
                </a:solidFill>
                <a:uFillTx/>
                <a:latin typeface="Arial"/>
                <a:cs typeface="Arial"/>
                <a:sym typeface="Arial"/>
              </a:rPr>
              <a:t>Merci </a:t>
            </a:r>
            <a:r>
              <a:rPr kumimoji="0" lang="fr-FR" sz="6000" b="1" i="0" u="none" strike="noStrike" cap="none" spc="-200" normalizeH="0" baseline="0">
                <a:ln>
                  <a:noFill/>
                </a:ln>
                <a:solidFill>
                  <a:srgbClr val="FFFFFF"/>
                </a:solidFill>
                <a:effectLst/>
                <a:uFillTx/>
                <a:latin typeface="Arial"/>
                <a:ea typeface="+mj-ea"/>
                <a:cs typeface="Arial"/>
                <a:sym typeface="Arial"/>
              </a:rPr>
              <a:t>de votre </a:t>
            </a:r>
            <a:r>
              <a:rPr kumimoji="0" lang="fr-FR" sz="6000" b="1" i="0" u="none" strike="noStrike" cap="none" spc="-200" normalizeH="0" baseline="0">
                <a:ln>
                  <a:noFill/>
                </a:ln>
                <a:solidFill>
                  <a:srgbClr val="FFFFFF"/>
                </a:solidFill>
                <a:effectLst/>
                <a:uFillTx/>
                <a:latin typeface="Arial"/>
                <a:ea typeface="+mj-ea"/>
                <a:cs typeface="Arial"/>
                <a:sym typeface="Helvetica Neue"/>
              </a:rPr>
              <a:t>attention</a:t>
            </a:r>
          </a:p>
        </p:txBody>
      </p:sp>
    </p:spTree>
    <p:extLst>
      <p:ext uri="{BB962C8B-B14F-4D97-AF65-F5344CB8AC3E}">
        <p14:creationId xmlns:p14="http://schemas.microsoft.com/office/powerpoint/2010/main" val="3562815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cSld name="Titre">
    <p:spTree>
      <p:nvGrpSpPr>
        <p:cNvPr id="1" name=""/>
        <p:cNvGrpSpPr/>
        <p:nvPr/>
      </p:nvGrpSpPr>
      <p:grpSpPr>
        <a:xfrm>
          <a:off x="0" y="0"/>
          <a:ext cx="0" cy="0"/>
          <a:chOff x="0" y="0"/>
          <a:chExt cx="0" cy="0"/>
        </a:xfrm>
      </p:grpSpPr>
      <p:pic>
        <p:nvPicPr>
          <p:cNvPr id="14" name="Image" descr="Image"/>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 y="12209358"/>
            <a:ext cx="2781302" cy="744220"/>
          </a:xfrm>
          <a:prstGeom prst="rect">
            <a:avLst/>
          </a:prstGeom>
          <a:ln w="12700">
            <a:miter lim="400000"/>
          </a:ln>
        </p:spPr>
      </p:pic>
      <p:sp>
        <p:nvSpPr>
          <p:cNvPr id="15" name="Titre de la présentation"/>
          <p:cNvSpPr txBox="1">
            <a:spLocks noGrp="1"/>
          </p:cNvSpPr>
          <p:nvPr>
            <p:ph type="title" hasCustomPrompt="1"/>
          </p:nvPr>
        </p:nvSpPr>
        <p:spPr>
          <a:xfrm>
            <a:off x="1024463" y="2360469"/>
            <a:ext cx="16545994" cy="3478514"/>
          </a:xfrm>
          <a:prstGeom prst="rect">
            <a:avLst/>
          </a:prstGeom>
        </p:spPr>
        <p:txBody>
          <a:bodyPr/>
          <a:lstStyle>
            <a:lvl1pPr>
              <a:defRPr sz="8000" spc="-160"/>
            </a:lvl1pPr>
          </a:lstStyle>
          <a:p>
            <a:r>
              <a:t>Titre de la présentation</a:t>
            </a:r>
          </a:p>
        </p:txBody>
      </p:sp>
      <p:sp>
        <p:nvSpPr>
          <p:cNvPr id="16" name="Texte niveau 1…"/>
          <p:cNvSpPr txBox="1">
            <a:spLocks noGrp="1"/>
          </p:cNvSpPr>
          <p:nvPr>
            <p:ph type="body" sz="half" idx="1" hasCustomPrompt="1"/>
          </p:nvPr>
        </p:nvSpPr>
        <p:spPr>
          <a:xfrm>
            <a:off x="1032011" y="6495059"/>
            <a:ext cx="21971002" cy="3972794"/>
          </a:xfrm>
          <a:prstGeom prst="rect">
            <a:avLst/>
          </a:prstGeom>
        </p:spPr>
        <p:txBody>
          <a:bodyPr/>
          <a:lstStyle>
            <a:lvl1pPr defTabSz="825500">
              <a:lnSpc>
                <a:spcPct val="100000"/>
              </a:lnSpc>
              <a:spcBef>
                <a:spcPts val="1000"/>
              </a:spcBef>
              <a:defRPr sz="4000" b="1"/>
            </a:lvl1pPr>
            <a:lvl2pPr marL="0" indent="0" defTabSz="825500">
              <a:lnSpc>
                <a:spcPct val="100000"/>
              </a:lnSpc>
              <a:spcBef>
                <a:spcPts val="1000"/>
              </a:spcBef>
              <a:buSzTx/>
              <a:buNone/>
              <a:defRPr sz="4000" b="1"/>
            </a:lvl2pPr>
            <a:lvl3pPr marL="0" indent="0" defTabSz="825500">
              <a:lnSpc>
                <a:spcPct val="100000"/>
              </a:lnSpc>
              <a:spcBef>
                <a:spcPts val="1000"/>
              </a:spcBef>
              <a:buSzTx/>
              <a:buNone/>
              <a:defRPr sz="4000" b="1"/>
            </a:lvl3pPr>
            <a:lvl4pPr marL="0" indent="0" defTabSz="825500">
              <a:lnSpc>
                <a:spcPct val="100000"/>
              </a:lnSpc>
              <a:spcBef>
                <a:spcPts val="1000"/>
              </a:spcBef>
              <a:buSzTx/>
              <a:buNone/>
              <a:defRPr sz="4000" b="1"/>
            </a:lvl4pPr>
            <a:lvl5pPr marL="0" indent="0" defTabSz="825500">
              <a:lnSpc>
                <a:spcPct val="100000"/>
              </a:lnSpc>
              <a:spcBef>
                <a:spcPts val="1000"/>
              </a:spcBef>
              <a:buSzTx/>
              <a:buNone/>
              <a:defRPr sz="4000" b="1"/>
            </a:lvl5pPr>
          </a:lstStyle>
          <a:p>
            <a:r>
              <a:t>Sous-titre de la présentation</a:t>
            </a:r>
          </a:p>
          <a:p>
            <a:pPr lvl="1"/>
            <a:endParaRPr/>
          </a:p>
          <a:p>
            <a:pPr lvl="2"/>
            <a:endParaRPr/>
          </a:p>
          <a:p>
            <a:pPr lvl="3"/>
            <a:endParaRPr/>
          </a:p>
          <a:p>
            <a:pPr lvl="4"/>
            <a:endParaRPr/>
          </a:p>
        </p:txBody>
      </p:sp>
      <p:sp>
        <p:nvSpPr>
          <p:cNvPr id="18" name="Date"/>
          <p:cNvSpPr txBox="1">
            <a:spLocks noGrp="1"/>
          </p:cNvSpPr>
          <p:nvPr>
            <p:ph type="body" sz="quarter" idx="21" hasCustomPrompt="1"/>
          </p:nvPr>
        </p:nvSpPr>
        <p:spPr>
          <a:xfrm>
            <a:off x="1015326" y="12237579"/>
            <a:ext cx="2310828" cy="687782"/>
          </a:xfrm>
          <a:prstGeom prst="rect">
            <a:avLst/>
          </a:prstGeom>
        </p:spPr>
        <p:txBody>
          <a:bodyPr lIns="45718" tIns="45718" rIns="45718" bIns="45718" anchor="ctr"/>
          <a:lstStyle>
            <a:lvl1pPr defTabSz="825500">
              <a:lnSpc>
                <a:spcPct val="100000"/>
              </a:lnSpc>
              <a:spcBef>
                <a:spcPts val="0"/>
              </a:spcBef>
              <a:defRPr sz="2500">
                <a:solidFill>
                  <a:srgbClr val="FFFFFF"/>
                </a:solidFill>
              </a:defRPr>
            </a:lvl1pPr>
          </a:lstStyle>
          <a:p>
            <a:r>
              <a:t>Date</a:t>
            </a:r>
          </a:p>
        </p:txBody>
      </p:sp>
      <p:pic>
        <p:nvPicPr>
          <p:cNvPr id="19" name="Image" descr="Image"/>
          <p:cNvPicPr>
            <a:picLocks noChangeAspect="1"/>
          </p:cNvPicPr>
          <p:nvPr/>
        </p:nvPicPr>
        <p:blipFill>
          <a:blip r:embed="rId3"/>
          <a:stretch>
            <a:fillRect/>
          </a:stretch>
        </p:blipFill>
        <p:spPr>
          <a:xfrm>
            <a:off x="15239987" y="4452165"/>
            <a:ext cx="9144014" cy="9144014"/>
          </a:xfrm>
          <a:prstGeom prst="rect">
            <a:avLst/>
          </a:prstGeom>
          <a:ln w="12700">
            <a:miter lim="400000"/>
          </a:ln>
        </p:spPr>
      </p:pic>
      <p:pic>
        <p:nvPicPr>
          <p:cNvPr id="21" name="Image" descr="Imag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664727" y="1386428"/>
            <a:ext cx="5716946" cy="317808"/>
          </a:xfrm>
          <a:prstGeom prst="rect">
            <a:avLst/>
          </a:prstGeom>
          <a:ln w="12700">
            <a:miter lim="400000"/>
          </a:ln>
        </p:spPr>
      </p:pic>
      <p:sp>
        <p:nvSpPr>
          <p:cNvPr id="22"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pic>
        <p:nvPicPr>
          <p:cNvPr id="23" name="Image 22">
            <a:extLst>
              <a:ext uri="{FF2B5EF4-FFF2-40B4-BE49-F238E27FC236}">
                <a16:creationId xmlns:a16="http://schemas.microsoft.com/office/drawing/2014/main" id="{1AF058E8-A9EC-C24E-8363-FADB9CA8D962}"/>
              </a:ext>
            </a:extLst>
          </p:cNvPr>
          <p:cNvPicPr>
            <a:picLocks noChangeAspect="1"/>
          </p:cNvPicPr>
          <p:nvPr userDrawn="1"/>
        </p:nvPicPr>
        <p:blipFill>
          <a:blip r:embed="rId5">
            <a:extLst>
              <a:ext uri="{28A0092B-C50C-407E-A947-70E740481C1C}">
                <a14:useLocalDpi xmlns:a14="http://schemas.microsoft.com/office/drawing/2010/main" val="0"/>
              </a:ext>
            </a:extLst>
          </a:blip>
          <a:srcRect/>
          <a:stretch/>
        </p:blipFill>
        <p:spPr>
          <a:xfrm>
            <a:off x="1010421" y="1123304"/>
            <a:ext cx="3994962" cy="746884"/>
          </a:xfrm>
          <a:prstGeom prst="rect">
            <a:avLst/>
          </a:prstGeom>
        </p:spPr>
      </p:pic>
    </p:spTree>
    <p:extLst>
      <p:ext uri="{BB962C8B-B14F-4D97-AF65-F5344CB8AC3E}">
        <p14:creationId xmlns:p14="http://schemas.microsoft.com/office/powerpoint/2010/main" val="423684644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exte long">
    <p:spTree>
      <p:nvGrpSpPr>
        <p:cNvPr id="1" name=""/>
        <p:cNvGrpSpPr/>
        <p:nvPr/>
      </p:nvGrpSpPr>
      <p:grpSpPr>
        <a:xfrm>
          <a:off x="0" y="0"/>
          <a:ext cx="0" cy="0"/>
          <a:chOff x="0" y="0"/>
          <a:chExt cx="0" cy="0"/>
        </a:xfrm>
      </p:grpSpPr>
      <p:sp>
        <p:nvSpPr>
          <p:cNvPr id="190" name="Numéro de diapositive"/>
          <p:cNvSpPr txBox="1">
            <a:spLocks noGrp="1"/>
          </p:cNvSpPr>
          <p:nvPr>
            <p:ph type="sldNum" sz="quarter" idx="2"/>
          </p:nvPr>
        </p:nvSpPr>
        <p:spPr>
          <a:prstGeom prst="rect">
            <a:avLst/>
          </a:prstGeom>
        </p:spPr>
        <p:txBody>
          <a:bodyPr/>
          <a:lstStyle/>
          <a:p>
            <a:fld id="{86CB4B4D-7CA3-9044-876B-883B54F8677D}" type="slidenum">
              <a:t>‹N°›</a:t>
            </a:fld>
            <a:endParaRPr/>
          </a:p>
        </p:txBody>
      </p:sp>
      <p:sp>
        <p:nvSpPr>
          <p:cNvPr id="4" name="Lorem ipsum  Lorem ipsum dolor sit amet, consectetur adipiscing elit. Curabitur sem massa, pulvinar sed ultricies non, ultrices in dui. Fusce faucibus arcu ex, quis viverra risus pretium nec. Pellentesque maximus nulla id enim vehicula, ut aliquet orci t">
            <a:extLst>
              <a:ext uri="{FF2B5EF4-FFF2-40B4-BE49-F238E27FC236}">
                <a16:creationId xmlns:a16="http://schemas.microsoft.com/office/drawing/2014/main" id="{F6998D66-14CF-41EE-98CB-B9275934CF44}"/>
              </a:ext>
            </a:extLst>
          </p:cNvPr>
          <p:cNvSpPr txBox="1">
            <a:spLocks noGrp="1"/>
          </p:cNvSpPr>
          <p:nvPr>
            <p:ph type="body" idx="22" hasCustomPrompt="1"/>
          </p:nvPr>
        </p:nvSpPr>
        <p:spPr>
          <a:xfrm>
            <a:off x="1121832" y="2609528"/>
            <a:ext cx="22445138" cy="9844345"/>
          </a:xfrm>
          <a:prstGeom prst="rect">
            <a:avLst/>
          </a:prstGeom>
        </p:spPr>
        <p:txBody>
          <a:bodyPr/>
          <a:lstStyle/>
          <a:p>
            <a:pPr>
              <a:defRPr b="1" u="sng">
                <a:solidFill>
                  <a:srgbClr val="306EC7"/>
                </a:solidFill>
              </a:defRPr>
            </a:pPr>
            <a:r>
              <a:rPr b="0" u="none">
                <a:solidFill>
                  <a:srgbClr val="000000"/>
                </a:solidFill>
              </a:rPr>
              <a:t>Lorem ipsum dolor sit </a:t>
            </a:r>
            <a:r>
              <a:rPr b="0" u="none" err="1">
                <a:solidFill>
                  <a:srgbClr val="000000"/>
                </a:solidFill>
              </a:rPr>
              <a:t>amet</a:t>
            </a:r>
            <a:r>
              <a:rPr b="0" u="none">
                <a:solidFill>
                  <a:srgbClr val="000000"/>
                </a:solidFill>
              </a:rPr>
              <a:t>, </a:t>
            </a:r>
            <a:r>
              <a:rPr b="0" u="none" err="1">
                <a:solidFill>
                  <a:srgbClr val="000000"/>
                </a:solidFill>
              </a:rPr>
              <a:t>consectetur</a:t>
            </a:r>
            <a:r>
              <a:rPr b="0" u="none">
                <a:solidFill>
                  <a:srgbClr val="000000"/>
                </a:solidFill>
              </a:rPr>
              <a:t> </a:t>
            </a:r>
            <a:r>
              <a:rPr b="0" u="none" err="1">
                <a:solidFill>
                  <a:srgbClr val="000000"/>
                </a:solidFill>
              </a:rPr>
              <a:t>adipiscing</a:t>
            </a:r>
            <a:r>
              <a:rPr b="0" u="none">
                <a:solidFill>
                  <a:srgbClr val="000000"/>
                </a:solidFill>
              </a:rPr>
              <a:t> </a:t>
            </a:r>
            <a:r>
              <a:rPr b="0" u="none" err="1">
                <a:solidFill>
                  <a:srgbClr val="000000"/>
                </a:solidFill>
              </a:rPr>
              <a:t>elit</a:t>
            </a:r>
            <a:r>
              <a:rPr b="0" u="none">
                <a:solidFill>
                  <a:srgbClr val="000000"/>
                </a:solidFill>
              </a:rPr>
              <a:t>. </a:t>
            </a:r>
            <a:r>
              <a:rPr b="0" u="none" err="1">
                <a:solidFill>
                  <a:srgbClr val="000000"/>
                </a:solidFill>
              </a:rPr>
              <a:t>Curabitur</a:t>
            </a:r>
            <a:r>
              <a:rPr b="0" u="none">
                <a:solidFill>
                  <a:srgbClr val="000000"/>
                </a:solidFill>
              </a:rPr>
              <a:t> </a:t>
            </a:r>
            <a:r>
              <a:rPr b="0" u="none" err="1">
                <a:solidFill>
                  <a:srgbClr val="000000"/>
                </a:solidFill>
              </a:rPr>
              <a:t>sem</a:t>
            </a:r>
            <a:r>
              <a:rPr b="0" u="none">
                <a:solidFill>
                  <a:srgbClr val="000000"/>
                </a:solidFill>
              </a:rPr>
              <a:t> </a:t>
            </a:r>
            <a:r>
              <a:rPr b="0" u="none" err="1">
                <a:solidFill>
                  <a:srgbClr val="000000"/>
                </a:solidFill>
              </a:rPr>
              <a:t>massa</a:t>
            </a:r>
            <a:r>
              <a:rPr b="0" u="none">
                <a:solidFill>
                  <a:srgbClr val="000000"/>
                </a:solidFill>
              </a:rPr>
              <a:t>, pulvinar sed </a:t>
            </a:r>
            <a:r>
              <a:rPr b="0" u="none" err="1">
                <a:solidFill>
                  <a:srgbClr val="000000"/>
                </a:solidFill>
              </a:rPr>
              <a:t>ultricies</a:t>
            </a:r>
            <a:r>
              <a:rPr b="0" u="none">
                <a:solidFill>
                  <a:srgbClr val="000000"/>
                </a:solidFill>
              </a:rPr>
              <a:t> non, </a:t>
            </a:r>
            <a:r>
              <a:rPr b="0" u="none" err="1">
                <a:solidFill>
                  <a:srgbClr val="000000"/>
                </a:solidFill>
              </a:rPr>
              <a:t>ultrices</a:t>
            </a:r>
            <a:r>
              <a:rPr b="0" u="none">
                <a:solidFill>
                  <a:srgbClr val="000000"/>
                </a:solidFill>
              </a:rPr>
              <a:t> in dui. </a:t>
            </a:r>
            <a:r>
              <a:rPr b="0" u="none" err="1">
                <a:solidFill>
                  <a:srgbClr val="000000"/>
                </a:solidFill>
              </a:rPr>
              <a:t>Fusce</a:t>
            </a:r>
            <a:r>
              <a:rPr b="0" u="none">
                <a:solidFill>
                  <a:srgbClr val="000000"/>
                </a:solidFill>
              </a:rPr>
              <a:t> </a:t>
            </a:r>
            <a:r>
              <a:rPr b="0" u="none" err="1">
                <a:solidFill>
                  <a:srgbClr val="000000"/>
                </a:solidFill>
              </a:rPr>
              <a:t>faucibus</a:t>
            </a:r>
            <a:r>
              <a:rPr b="0" u="none">
                <a:solidFill>
                  <a:srgbClr val="000000"/>
                </a:solidFill>
              </a:rPr>
              <a:t> </a:t>
            </a:r>
            <a:r>
              <a:rPr b="0" u="none" err="1">
                <a:solidFill>
                  <a:srgbClr val="000000"/>
                </a:solidFill>
              </a:rPr>
              <a:t>arcu</a:t>
            </a:r>
            <a:r>
              <a:rPr b="0" u="none">
                <a:solidFill>
                  <a:srgbClr val="000000"/>
                </a:solidFill>
              </a:rPr>
              <a:t> ex, </a:t>
            </a:r>
            <a:r>
              <a:rPr b="0" u="none" err="1">
                <a:solidFill>
                  <a:srgbClr val="000000"/>
                </a:solidFill>
              </a:rPr>
              <a:t>quis</a:t>
            </a:r>
            <a:r>
              <a:rPr b="0" u="none">
                <a:solidFill>
                  <a:srgbClr val="000000"/>
                </a:solidFill>
              </a:rPr>
              <a:t> </a:t>
            </a:r>
            <a:r>
              <a:rPr b="0" u="none" err="1">
                <a:solidFill>
                  <a:srgbClr val="000000"/>
                </a:solidFill>
              </a:rPr>
              <a:t>viverra</a:t>
            </a:r>
            <a:r>
              <a:rPr b="0" u="none">
                <a:solidFill>
                  <a:srgbClr val="000000"/>
                </a:solidFill>
              </a:rPr>
              <a:t> </a:t>
            </a:r>
            <a:r>
              <a:rPr b="0" u="none" err="1">
                <a:solidFill>
                  <a:srgbClr val="000000"/>
                </a:solidFill>
              </a:rPr>
              <a:t>risus</a:t>
            </a:r>
            <a:r>
              <a:rPr b="0" u="none">
                <a:solidFill>
                  <a:srgbClr val="000000"/>
                </a:solidFill>
              </a:rPr>
              <a:t> </a:t>
            </a:r>
            <a:r>
              <a:rPr b="0" u="none" err="1">
                <a:solidFill>
                  <a:srgbClr val="000000"/>
                </a:solidFill>
              </a:rPr>
              <a:t>pretium</a:t>
            </a:r>
            <a:r>
              <a:rPr b="0" u="none">
                <a:solidFill>
                  <a:srgbClr val="000000"/>
                </a:solidFill>
              </a:rPr>
              <a:t> </a:t>
            </a:r>
            <a:r>
              <a:rPr b="0" u="none" err="1">
                <a:solidFill>
                  <a:srgbClr val="000000"/>
                </a:solidFill>
              </a:rPr>
              <a:t>nec</a:t>
            </a:r>
            <a:r>
              <a:rPr b="0" u="none">
                <a:solidFill>
                  <a:srgbClr val="000000"/>
                </a:solidFill>
              </a:rPr>
              <a:t>. </a:t>
            </a:r>
            <a:r>
              <a:rPr b="0" u="none" err="1">
                <a:solidFill>
                  <a:srgbClr val="000000"/>
                </a:solidFill>
              </a:rPr>
              <a:t>Pellentesque</a:t>
            </a:r>
            <a:r>
              <a:rPr b="0" u="none">
                <a:solidFill>
                  <a:srgbClr val="000000"/>
                </a:solidFill>
              </a:rPr>
              <a:t> maximus </a:t>
            </a:r>
            <a:r>
              <a:rPr b="0" u="none" err="1">
                <a:solidFill>
                  <a:srgbClr val="000000"/>
                </a:solidFill>
              </a:rPr>
              <a:t>nulla</a:t>
            </a:r>
            <a:r>
              <a:rPr b="0" u="none">
                <a:solidFill>
                  <a:srgbClr val="000000"/>
                </a:solidFill>
              </a:rPr>
              <a:t> id </a:t>
            </a:r>
            <a:r>
              <a:rPr b="0" u="none" err="1">
                <a:solidFill>
                  <a:srgbClr val="000000"/>
                </a:solidFill>
              </a:rPr>
              <a:t>enim</a:t>
            </a:r>
            <a:r>
              <a:rPr b="0" u="none">
                <a:solidFill>
                  <a:srgbClr val="000000"/>
                </a:solidFill>
              </a:rPr>
              <a:t> </a:t>
            </a:r>
            <a:r>
              <a:rPr b="0" u="none" err="1">
                <a:solidFill>
                  <a:srgbClr val="000000"/>
                </a:solidFill>
              </a:rPr>
              <a:t>vehicula</a:t>
            </a:r>
            <a:r>
              <a:rPr b="0" u="none">
                <a:solidFill>
                  <a:srgbClr val="000000"/>
                </a:solidFill>
              </a:rPr>
              <a:t>, </a:t>
            </a:r>
            <a:r>
              <a:rPr b="0" u="none" err="1">
                <a:solidFill>
                  <a:srgbClr val="000000"/>
                </a:solidFill>
              </a:rPr>
              <a:t>ut</a:t>
            </a:r>
            <a:r>
              <a:rPr b="0" u="none">
                <a:solidFill>
                  <a:srgbClr val="000000"/>
                </a:solidFill>
              </a:rPr>
              <a:t> </a:t>
            </a:r>
            <a:r>
              <a:rPr b="0" u="none" err="1">
                <a:solidFill>
                  <a:srgbClr val="000000"/>
                </a:solidFill>
              </a:rPr>
              <a:t>aliquet</a:t>
            </a:r>
            <a:r>
              <a:rPr b="0" u="none">
                <a:solidFill>
                  <a:srgbClr val="000000"/>
                </a:solidFill>
              </a:rPr>
              <a:t> </a:t>
            </a:r>
            <a:r>
              <a:rPr b="0" u="none" err="1">
                <a:solidFill>
                  <a:srgbClr val="000000"/>
                </a:solidFill>
              </a:rPr>
              <a:t>orci</a:t>
            </a:r>
            <a:r>
              <a:rPr b="0" u="none">
                <a:solidFill>
                  <a:srgbClr val="000000"/>
                </a:solidFill>
              </a:rPr>
              <a:t> </a:t>
            </a:r>
            <a:r>
              <a:rPr b="0" u="none" err="1">
                <a:solidFill>
                  <a:srgbClr val="000000"/>
                </a:solidFill>
              </a:rPr>
              <a:t>tincidunt</a:t>
            </a:r>
            <a:r>
              <a:rPr b="0" u="none">
                <a:solidFill>
                  <a:srgbClr val="000000"/>
                </a:solidFill>
              </a:rPr>
              <a:t>. Duis id pharetra dolor, sed </a:t>
            </a:r>
            <a:r>
              <a:rPr b="0" u="none" err="1">
                <a:solidFill>
                  <a:srgbClr val="000000"/>
                </a:solidFill>
              </a:rPr>
              <a:t>condimentum</a:t>
            </a:r>
            <a:r>
              <a:rPr b="0" u="none">
                <a:solidFill>
                  <a:srgbClr val="000000"/>
                </a:solidFill>
              </a:rPr>
              <a:t> </a:t>
            </a:r>
            <a:r>
              <a:rPr b="0" u="none" err="1">
                <a:solidFill>
                  <a:srgbClr val="000000"/>
                </a:solidFill>
              </a:rPr>
              <a:t>risus</a:t>
            </a:r>
            <a:r>
              <a:rPr b="0" u="none">
                <a:solidFill>
                  <a:srgbClr val="000000"/>
                </a:solidFill>
              </a:rPr>
              <a:t>. Sed </a:t>
            </a:r>
            <a:r>
              <a:rPr b="0" u="none" err="1">
                <a:solidFill>
                  <a:srgbClr val="000000"/>
                </a:solidFill>
              </a:rPr>
              <a:t>eleifend</a:t>
            </a:r>
            <a:r>
              <a:rPr b="0" u="none">
                <a:solidFill>
                  <a:srgbClr val="000000"/>
                </a:solidFill>
              </a:rPr>
              <a:t>, mi </a:t>
            </a:r>
            <a:r>
              <a:rPr b="0" u="none" err="1">
                <a:solidFill>
                  <a:srgbClr val="000000"/>
                </a:solidFill>
              </a:rPr>
              <a:t>quis</a:t>
            </a:r>
            <a:r>
              <a:rPr b="0" u="none">
                <a:solidFill>
                  <a:srgbClr val="000000"/>
                </a:solidFill>
              </a:rPr>
              <a:t> </a:t>
            </a:r>
            <a:r>
              <a:rPr b="0" u="none" err="1">
                <a:solidFill>
                  <a:srgbClr val="000000"/>
                </a:solidFill>
              </a:rPr>
              <a:t>consectetur</a:t>
            </a:r>
            <a:r>
              <a:rPr b="0" u="none">
                <a:solidFill>
                  <a:srgbClr val="000000"/>
                </a:solidFill>
              </a:rPr>
              <a:t> </a:t>
            </a:r>
            <a:r>
              <a:rPr b="0" u="none" err="1">
                <a:solidFill>
                  <a:srgbClr val="000000"/>
                </a:solidFill>
              </a:rPr>
              <a:t>suscipit</a:t>
            </a:r>
            <a:r>
              <a:rPr b="0" u="none">
                <a:solidFill>
                  <a:srgbClr val="000000"/>
                </a:solidFill>
              </a:rPr>
              <a:t>, </a:t>
            </a:r>
            <a:r>
              <a:rPr b="0" u="none" err="1">
                <a:solidFill>
                  <a:srgbClr val="000000"/>
                </a:solidFill>
              </a:rPr>
              <a:t>velit</a:t>
            </a:r>
            <a:r>
              <a:rPr b="0" u="none">
                <a:solidFill>
                  <a:srgbClr val="000000"/>
                </a:solidFill>
              </a:rPr>
              <a:t> ante </a:t>
            </a:r>
            <a:r>
              <a:rPr b="0" u="none" err="1">
                <a:solidFill>
                  <a:srgbClr val="000000"/>
                </a:solidFill>
              </a:rPr>
              <a:t>malesuada</a:t>
            </a:r>
            <a:r>
              <a:rPr b="0" u="none">
                <a:solidFill>
                  <a:srgbClr val="000000"/>
                </a:solidFill>
              </a:rPr>
              <a:t> ante, a porta </a:t>
            </a:r>
            <a:r>
              <a:rPr b="0" u="none" err="1">
                <a:solidFill>
                  <a:srgbClr val="000000"/>
                </a:solidFill>
              </a:rPr>
              <a:t>felis</a:t>
            </a:r>
            <a:r>
              <a:rPr b="0" u="none">
                <a:solidFill>
                  <a:srgbClr val="000000"/>
                </a:solidFill>
              </a:rPr>
              <a:t> </a:t>
            </a:r>
            <a:r>
              <a:rPr b="0" u="none" err="1">
                <a:solidFill>
                  <a:srgbClr val="000000"/>
                </a:solidFill>
              </a:rPr>
              <a:t>leo</a:t>
            </a:r>
            <a:r>
              <a:rPr b="0" u="none">
                <a:solidFill>
                  <a:srgbClr val="000000"/>
                </a:solidFill>
              </a:rPr>
              <a:t> </a:t>
            </a:r>
            <a:r>
              <a:rPr b="0" u="none" err="1">
                <a:solidFill>
                  <a:srgbClr val="000000"/>
                </a:solidFill>
              </a:rPr>
              <a:t>ut</a:t>
            </a:r>
            <a:r>
              <a:rPr b="0" u="none">
                <a:solidFill>
                  <a:srgbClr val="000000"/>
                </a:solidFill>
              </a:rPr>
              <a:t> </a:t>
            </a:r>
            <a:r>
              <a:rPr b="0" u="none" err="1">
                <a:solidFill>
                  <a:srgbClr val="000000"/>
                </a:solidFill>
              </a:rPr>
              <a:t>nulla</a:t>
            </a:r>
            <a:r>
              <a:rPr b="0" u="none">
                <a:solidFill>
                  <a:srgbClr val="000000"/>
                </a:solidFill>
              </a:rPr>
              <a:t>. Vestibulum et </a:t>
            </a:r>
            <a:r>
              <a:rPr b="0" u="none" err="1">
                <a:solidFill>
                  <a:srgbClr val="000000"/>
                </a:solidFill>
              </a:rPr>
              <a:t>rutrum</a:t>
            </a:r>
            <a:r>
              <a:rPr b="0" u="none">
                <a:solidFill>
                  <a:srgbClr val="000000"/>
                </a:solidFill>
              </a:rPr>
              <a:t> libero. Vestibulum vitae </a:t>
            </a:r>
            <a:r>
              <a:rPr b="0" u="none" err="1">
                <a:solidFill>
                  <a:srgbClr val="000000"/>
                </a:solidFill>
              </a:rPr>
              <a:t>mauris</a:t>
            </a:r>
            <a:r>
              <a:rPr b="0" u="none">
                <a:solidFill>
                  <a:srgbClr val="000000"/>
                </a:solidFill>
              </a:rPr>
              <a:t> non lorem </a:t>
            </a:r>
            <a:r>
              <a:rPr b="0" u="none" err="1">
                <a:solidFill>
                  <a:srgbClr val="000000"/>
                </a:solidFill>
              </a:rPr>
              <a:t>scelerisque</a:t>
            </a:r>
            <a:r>
              <a:rPr b="0" u="none">
                <a:solidFill>
                  <a:srgbClr val="000000"/>
                </a:solidFill>
              </a:rPr>
              <a:t> </a:t>
            </a:r>
            <a:r>
              <a:rPr b="0" u="none" err="1">
                <a:solidFill>
                  <a:srgbClr val="000000"/>
                </a:solidFill>
              </a:rPr>
              <a:t>mattis</a:t>
            </a:r>
            <a:r>
              <a:rPr b="0" u="none">
                <a:solidFill>
                  <a:srgbClr val="000000"/>
                </a:solidFill>
              </a:rPr>
              <a:t>. </a:t>
            </a:r>
            <a:r>
              <a:rPr b="0" u="none" err="1">
                <a:solidFill>
                  <a:srgbClr val="000000"/>
                </a:solidFill>
              </a:rPr>
              <a:t>Pellentesque</a:t>
            </a:r>
            <a:r>
              <a:rPr b="0" u="none">
                <a:solidFill>
                  <a:srgbClr val="000000"/>
                </a:solidFill>
              </a:rPr>
              <a:t> </a:t>
            </a:r>
            <a:r>
              <a:rPr b="0" u="none" err="1">
                <a:solidFill>
                  <a:srgbClr val="000000"/>
                </a:solidFill>
              </a:rPr>
              <a:t>quis</a:t>
            </a:r>
            <a:r>
              <a:rPr b="0" u="none">
                <a:solidFill>
                  <a:srgbClr val="000000"/>
                </a:solidFill>
              </a:rPr>
              <a:t> </a:t>
            </a:r>
            <a:r>
              <a:rPr b="0" u="none" err="1">
                <a:solidFill>
                  <a:srgbClr val="000000"/>
                </a:solidFill>
              </a:rPr>
              <a:t>accumsan</a:t>
            </a:r>
            <a:r>
              <a:rPr b="0" u="none">
                <a:solidFill>
                  <a:srgbClr val="000000"/>
                </a:solidFill>
              </a:rPr>
              <a:t> </a:t>
            </a:r>
            <a:r>
              <a:rPr b="0" u="none" err="1">
                <a:solidFill>
                  <a:srgbClr val="000000"/>
                </a:solidFill>
              </a:rPr>
              <a:t>enim</a:t>
            </a:r>
            <a:r>
              <a:rPr b="0" u="none">
                <a:solidFill>
                  <a:srgbClr val="000000"/>
                </a:solidFill>
              </a:rPr>
              <a:t>, </a:t>
            </a:r>
            <a:r>
              <a:rPr b="0" u="none" err="1">
                <a:solidFill>
                  <a:srgbClr val="000000"/>
                </a:solidFill>
              </a:rPr>
              <a:t>quis</a:t>
            </a:r>
            <a:r>
              <a:rPr b="0" u="none">
                <a:solidFill>
                  <a:srgbClr val="000000"/>
                </a:solidFill>
              </a:rPr>
              <a:t> </a:t>
            </a:r>
            <a:r>
              <a:rPr b="0" u="none" err="1">
                <a:solidFill>
                  <a:srgbClr val="000000"/>
                </a:solidFill>
              </a:rPr>
              <a:t>sollicitudin</a:t>
            </a:r>
            <a:r>
              <a:rPr b="0" u="none">
                <a:solidFill>
                  <a:srgbClr val="000000"/>
                </a:solidFill>
              </a:rPr>
              <a:t> </a:t>
            </a:r>
            <a:r>
              <a:rPr b="0" u="none" err="1">
                <a:solidFill>
                  <a:srgbClr val="000000"/>
                </a:solidFill>
              </a:rPr>
              <a:t>urna</a:t>
            </a:r>
            <a:r>
              <a:rPr b="0" u="none">
                <a:solidFill>
                  <a:srgbClr val="000000"/>
                </a:solidFill>
              </a:rPr>
              <a:t>. Donec </a:t>
            </a:r>
            <a:r>
              <a:rPr b="0" u="none" err="1">
                <a:solidFill>
                  <a:srgbClr val="000000"/>
                </a:solidFill>
              </a:rPr>
              <a:t>laoreet</a:t>
            </a:r>
            <a:r>
              <a:rPr b="0" u="none">
                <a:solidFill>
                  <a:srgbClr val="000000"/>
                </a:solidFill>
              </a:rPr>
              <a:t> pulvinar </a:t>
            </a:r>
            <a:r>
              <a:rPr b="0" u="none" err="1">
                <a:solidFill>
                  <a:srgbClr val="000000"/>
                </a:solidFill>
              </a:rPr>
              <a:t>bibendum</a:t>
            </a:r>
            <a:r>
              <a:rPr b="0" u="none">
                <a:solidFill>
                  <a:srgbClr val="000000"/>
                </a:solidFill>
              </a:rPr>
              <a:t>. Duis </a:t>
            </a:r>
            <a:r>
              <a:rPr b="0" u="none" err="1">
                <a:solidFill>
                  <a:srgbClr val="000000"/>
                </a:solidFill>
              </a:rPr>
              <a:t>pretium</a:t>
            </a:r>
            <a:r>
              <a:rPr b="0" u="none">
                <a:solidFill>
                  <a:srgbClr val="000000"/>
                </a:solidFill>
              </a:rPr>
              <a:t> ante dui, ac </a:t>
            </a:r>
            <a:r>
              <a:rPr b="0" u="none" err="1">
                <a:solidFill>
                  <a:srgbClr val="000000"/>
                </a:solidFill>
              </a:rPr>
              <a:t>pretium</a:t>
            </a:r>
            <a:r>
              <a:rPr b="0" u="none">
                <a:solidFill>
                  <a:srgbClr val="000000"/>
                </a:solidFill>
              </a:rPr>
              <a:t> </a:t>
            </a:r>
            <a:r>
              <a:rPr b="0" u="none" err="1">
                <a:solidFill>
                  <a:srgbClr val="000000"/>
                </a:solidFill>
              </a:rPr>
              <a:t>est</a:t>
            </a:r>
            <a:r>
              <a:rPr b="0" u="none">
                <a:solidFill>
                  <a:srgbClr val="000000"/>
                </a:solidFill>
              </a:rPr>
              <a:t> maximus eu. </a:t>
            </a:r>
            <a:r>
              <a:rPr b="0" u="none" err="1">
                <a:solidFill>
                  <a:srgbClr val="000000"/>
                </a:solidFill>
              </a:rPr>
              <a:t>Aliquam</a:t>
            </a:r>
            <a:r>
              <a:rPr b="0" u="none">
                <a:solidFill>
                  <a:srgbClr val="000000"/>
                </a:solidFill>
              </a:rPr>
              <a:t> </a:t>
            </a:r>
            <a:r>
              <a:rPr b="0" u="none" err="1">
                <a:solidFill>
                  <a:srgbClr val="000000"/>
                </a:solidFill>
              </a:rPr>
              <a:t>egestas</a:t>
            </a:r>
            <a:r>
              <a:rPr b="0" u="none">
                <a:solidFill>
                  <a:srgbClr val="000000"/>
                </a:solidFill>
              </a:rPr>
              <a:t> </a:t>
            </a:r>
            <a:r>
              <a:rPr b="0" u="none" err="1">
                <a:solidFill>
                  <a:srgbClr val="000000"/>
                </a:solidFill>
              </a:rPr>
              <a:t>congue</a:t>
            </a:r>
            <a:r>
              <a:rPr b="0" u="none">
                <a:solidFill>
                  <a:srgbClr val="000000"/>
                </a:solidFill>
              </a:rPr>
              <a:t> </a:t>
            </a:r>
            <a:r>
              <a:rPr b="0" u="none" err="1">
                <a:solidFill>
                  <a:srgbClr val="000000"/>
                </a:solidFill>
              </a:rPr>
              <a:t>neque</a:t>
            </a:r>
            <a:r>
              <a:rPr b="0" u="none">
                <a:solidFill>
                  <a:srgbClr val="000000"/>
                </a:solidFill>
              </a:rPr>
              <a:t> a </a:t>
            </a:r>
            <a:r>
              <a:rPr b="0" u="none" err="1">
                <a:solidFill>
                  <a:srgbClr val="000000"/>
                </a:solidFill>
              </a:rPr>
              <a:t>molestie</a:t>
            </a:r>
            <a:r>
              <a:rPr b="0" u="none">
                <a:solidFill>
                  <a:srgbClr val="000000"/>
                </a:solidFill>
              </a:rPr>
              <a:t>. Vestibulum </a:t>
            </a:r>
            <a:r>
              <a:rPr b="0" u="none" err="1">
                <a:solidFill>
                  <a:srgbClr val="000000"/>
                </a:solidFill>
              </a:rPr>
              <a:t>eget</a:t>
            </a:r>
            <a:r>
              <a:rPr b="0" u="none">
                <a:solidFill>
                  <a:srgbClr val="000000"/>
                </a:solidFill>
              </a:rPr>
              <a:t> </a:t>
            </a:r>
            <a:r>
              <a:rPr b="0" u="none" err="1">
                <a:solidFill>
                  <a:srgbClr val="000000"/>
                </a:solidFill>
              </a:rPr>
              <a:t>volutpat</a:t>
            </a:r>
            <a:r>
              <a:rPr b="0" u="none">
                <a:solidFill>
                  <a:srgbClr val="000000"/>
                </a:solidFill>
              </a:rPr>
              <a:t> libero. Sed in </a:t>
            </a:r>
            <a:r>
              <a:rPr b="0" u="none" err="1">
                <a:solidFill>
                  <a:srgbClr val="000000"/>
                </a:solidFill>
              </a:rPr>
              <a:t>metus</a:t>
            </a:r>
            <a:r>
              <a:rPr b="0" u="none">
                <a:solidFill>
                  <a:srgbClr val="000000"/>
                </a:solidFill>
              </a:rPr>
              <a:t> et </a:t>
            </a:r>
            <a:r>
              <a:rPr b="0" u="none" err="1">
                <a:solidFill>
                  <a:srgbClr val="000000"/>
                </a:solidFill>
              </a:rPr>
              <a:t>urna</a:t>
            </a:r>
            <a:r>
              <a:rPr b="0" u="none">
                <a:solidFill>
                  <a:srgbClr val="000000"/>
                </a:solidFill>
              </a:rPr>
              <a:t> </a:t>
            </a:r>
            <a:r>
              <a:rPr b="0" u="none" err="1">
                <a:solidFill>
                  <a:srgbClr val="000000"/>
                </a:solidFill>
              </a:rPr>
              <a:t>porttitor</a:t>
            </a:r>
            <a:r>
              <a:rPr b="0" u="none">
                <a:solidFill>
                  <a:srgbClr val="000000"/>
                </a:solidFill>
              </a:rPr>
              <a:t> </a:t>
            </a:r>
            <a:r>
              <a:rPr b="0" u="none" err="1">
                <a:solidFill>
                  <a:srgbClr val="000000"/>
                </a:solidFill>
              </a:rPr>
              <a:t>congue</a:t>
            </a:r>
            <a:r>
              <a:rPr b="0" u="none">
                <a:solidFill>
                  <a:srgbClr val="000000"/>
                </a:solidFill>
              </a:rPr>
              <a:t>. Ut dictum </a:t>
            </a:r>
            <a:r>
              <a:rPr b="0" u="none" err="1">
                <a:solidFill>
                  <a:srgbClr val="000000"/>
                </a:solidFill>
              </a:rPr>
              <a:t>felis</a:t>
            </a:r>
            <a:r>
              <a:rPr b="0" u="none">
                <a:solidFill>
                  <a:srgbClr val="000000"/>
                </a:solidFill>
              </a:rPr>
              <a:t> </a:t>
            </a:r>
            <a:r>
              <a:rPr b="0" u="none" err="1">
                <a:solidFill>
                  <a:srgbClr val="000000"/>
                </a:solidFill>
              </a:rPr>
              <a:t>ut</a:t>
            </a:r>
            <a:r>
              <a:rPr b="0" u="none">
                <a:solidFill>
                  <a:srgbClr val="000000"/>
                </a:solidFill>
              </a:rPr>
              <a:t> </a:t>
            </a:r>
            <a:r>
              <a:rPr b="0" u="none" err="1">
                <a:solidFill>
                  <a:srgbClr val="000000"/>
                </a:solidFill>
              </a:rPr>
              <a:t>justo</a:t>
            </a:r>
            <a:r>
              <a:rPr b="0" u="none">
                <a:solidFill>
                  <a:srgbClr val="000000"/>
                </a:solidFill>
              </a:rPr>
              <a:t> </a:t>
            </a:r>
            <a:r>
              <a:rPr b="0" u="none" err="1">
                <a:solidFill>
                  <a:srgbClr val="000000"/>
                </a:solidFill>
              </a:rPr>
              <a:t>sodales</a:t>
            </a:r>
            <a:r>
              <a:rPr b="0" u="none">
                <a:solidFill>
                  <a:srgbClr val="000000"/>
                </a:solidFill>
              </a:rPr>
              <a:t>, a cursus </a:t>
            </a:r>
            <a:r>
              <a:rPr b="0" u="none" err="1">
                <a:solidFill>
                  <a:srgbClr val="000000"/>
                </a:solidFill>
              </a:rPr>
              <a:t>quam</a:t>
            </a:r>
            <a:r>
              <a:rPr b="0" u="none">
                <a:solidFill>
                  <a:srgbClr val="000000"/>
                </a:solidFill>
              </a:rPr>
              <a:t> </a:t>
            </a:r>
            <a:r>
              <a:rPr b="0" u="none" err="1">
                <a:solidFill>
                  <a:srgbClr val="000000"/>
                </a:solidFill>
              </a:rPr>
              <a:t>ullamcorper</a:t>
            </a:r>
            <a:r>
              <a:rPr b="0" u="none">
                <a:solidFill>
                  <a:srgbClr val="000000"/>
                </a:solidFill>
              </a:rPr>
              <a:t>.</a:t>
            </a:r>
          </a:p>
        </p:txBody>
      </p:sp>
      <p:sp>
        <p:nvSpPr>
          <p:cNvPr id="6" name="Titre de diapositive">
            <a:extLst>
              <a:ext uri="{FF2B5EF4-FFF2-40B4-BE49-F238E27FC236}">
                <a16:creationId xmlns:a16="http://schemas.microsoft.com/office/drawing/2014/main" id="{7099F2B3-B132-4EBA-839B-41605A2EAE54}"/>
              </a:ext>
            </a:extLst>
          </p:cNvPr>
          <p:cNvSpPr txBox="1">
            <a:spLocks noGrp="1"/>
          </p:cNvSpPr>
          <p:nvPr>
            <p:ph type="body" sz="quarter" idx="21"/>
          </p:nvPr>
        </p:nvSpPr>
        <p:spPr>
          <a:xfrm>
            <a:off x="4343128" y="593304"/>
            <a:ext cx="14264793" cy="952972"/>
          </a:xfrm>
          <a:prstGeom prst="rect">
            <a:avLst/>
          </a:prstGeom>
        </p:spPr>
        <p:txBody>
          <a:bodyPr anchor="b">
            <a:spAutoFit/>
          </a:bodyPr>
          <a:lstStyle>
            <a:lvl1pPr>
              <a:lnSpc>
                <a:spcPct val="80000"/>
              </a:lnSpc>
              <a:spcBef>
                <a:spcPts val="0"/>
              </a:spcBef>
              <a:defRPr sz="6000" b="1" spc="-119">
                <a:solidFill>
                  <a:srgbClr val="306EC7"/>
                </a:solidFill>
              </a:defRPr>
            </a:lvl1pPr>
          </a:lstStyle>
          <a:p>
            <a:r>
              <a:rPr err="1"/>
              <a:t>Titre</a:t>
            </a:r>
            <a:r>
              <a:t> de diapositive</a:t>
            </a:r>
          </a:p>
        </p:txBody>
      </p:sp>
    </p:spTree>
    <p:extLst>
      <p:ext uri="{BB962C8B-B14F-4D97-AF65-F5344CB8AC3E}">
        <p14:creationId xmlns:p14="http://schemas.microsoft.com/office/powerpoint/2010/main" val="134112536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2">
    <p:spTree>
      <p:nvGrpSpPr>
        <p:cNvPr id="1" name=""/>
        <p:cNvGrpSpPr/>
        <p:nvPr/>
      </p:nvGrpSpPr>
      <p:grpSpPr>
        <a:xfrm>
          <a:off x="0" y="0"/>
          <a:ext cx="0" cy="0"/>
          <a:chOff x="0" y="0"/>
          <a:chExt cx="0" cy="0"/>
        </a:xfrm>
      </p:grpSpPr>
      <p:pic>
        <p:nvPicPr>
          <p:cNvPr id="8" name="image17.jpeg" descr="image17.jpeg">
            <a:extLst>
              <a:ext uri="{FF2B5EF4-FFF2-40B4-BE49-F238E27FC236}">
                <a16:creationId xmlns:a16="http://schemas.microsoft.com/office/drawing/2014/main" id="{70495AC4-8A69-4AB2-9E07-0AA21984E811}"/>
              </a:ext>
            </a:extLst>
          </p:cNvPr>
          <p:cNvPicPr>
            <a:picLocks noChangeAspect="1"/>
          </p:cNvPicPr>
          <p:nvPr userDrawn="1"/>
        </p:nvPicPr>
        <p:blipFill rotWithShape="1">
          <a:blip r:embed="rId2">
            <a:alphaModFix amt="70000"/>
          </a:blip>
          <a:srcRect t="18685" b="7823"/>
          <a:stretch/>
        </p:blipFill>
        <p:spPr>
          <a:xfrm>
            <a:off x="-2572" y="1766444"/>
            <a:ext cx="24389143" cy="11949556"/>
          </a:xfrm>
          <a:prstGeom prst="rect">
            <a:avLst/>
          </a:prstGeom>
          <a:ln w="12700">
            <a:miter lim="400000"/>
          </a:ln>
        </p:spPr>
      </p:pic>
      <p:sp>
        <p:nvSpPr>
          <p:cNvPr id="7" name="Titre 6">
            <a:extLst>
              <a:ext uri="{FF2B5EF4-FFF2-40B4-BE49-F238E27FC236}">
                <a16:creationId xmlns:a16="http://schemas.microsoft.com/office/drawing/2014/main" id="{5E00F539-7D79-4055-A258-C212723FD444}"/>
              </a:ext>
            </a:extLst>
          </p:cNvPr>
          <p:cNvSpPr>
            <a:spLocks noGrp="1"/>
          </p:cNvSpPr>
          <p:nvPr>
            <p:ph type="title"/>
          </p:nvPr>
        </p:nvSpPr>
        <p:spPr>
          <a:xfrm>
            <a:off x="1676400" y="2177481"/>
            <a:ext cx="21031200" cy="3456384"/>
          </a:xfrm>
        </p:spPr>
        <p:txBody>
          <a:bodyPr/>
          <a:lstStyle>
            <a:lvl1pPr>
              <a:defRPr sz="8000">
                <a:solidFill>
                  <a:schemeClr val="bg1"/>
                </a:solidFill>
              </a:defRPr>
            </a:lvl1pPr>
          </a:lstStyle>
          <a:p>
            <a:r>
              <a:rPr lang="fr-FR"/>
              <a:t>Modifiez le style du titre</a:t>
            </a:r>
          </a:p>
        </p:txBody>
      </p:sp>
      <p:sp>
        <p:nvSpPr>
          <p:cNvPr id="9" name="Espace réservé du texte 8">
            <a:extLst>
              <a:ext uri="{FF2B5EF4-FFF2-40B4-BE49-F238E27FC236}">
                <a16:creationId xmlns:a16="http://schemas.microsoft.com/office/drawing/2014/main" id="{E741C5C0-EDC5-4361-9D10-CA639A10E182}"/>
              </a:ext>
            </a:extLst>
          </p:cNvPr>
          <p:cNvSpPr>
            <a:spLocks noGrp="1"/>
          </p:cNvSpPr>
          <p:nvPr>
            <p:ph type="body" sz="quarter" idx="12"/>
          </p:nvPr>
        </p:nvSpPr>
        <p:spPr>
          <a:xfrm>
            <a:off x="1676400" y="5634038"/>
            <a:ext cx="14044613" cy="4319587"/>
          </a:xfrm>
        </p:spPr>
        <p:txBody>
          <a:bodyPr>
            <a:normAutofit/>
          </a:bodyPr>
          <a:lstStyle>
            <a:lvl1pPr marL="0" indent="0">
              <a:buNone/>
              <a:defRPr sz="5400">
                <a:solidFill>
                  <a:schemeClr val="bg1"/>
                </a:solidFill>
              </a:defRPr>
            </a:lvl1pPr>
          </a:lstStyle>
          <a:p>
            <a:pPr lvl="0"/>
            <a:r>
              <a:rPr lang="fr-FR"/>
              <a:t>Cliquez pour modifier les styles du texte du masque</a:t>
            </a:r>
          </a:p>
        </p:txBody>
      </p:sp>
      <p:pic>
        <p:nvPicPr>
          <p:cNvPr id="10" name="Image" descr="Image">
            <a:extLst>
              <a:ext uri="{FF2B5EF4-FFF2-40B4-BE49-F238E27FC236}">
                <a16:creationId xmlns:a16="http://schemas.microsoft.com/office/drawing/2014/main" id="{71CA3A65-30EE-4BCA-91A1-0F194CF34D3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388046" y="999058"/>
            <a:ext cx="3974763" cy="220959"/>
          </a:xfrm>
          <a:prstGeom prst="rect">
            <a:avLst/>
          </a:prstGeom>
          <a:ln w="12700">
            <a:miter lim="400000"/>
          </a:ln>
        </p:spPr>
      </p:pic>
      <p:pic>
        <p:nvPicPr>
          <p:cNvPr id="11" name="Image 10">
            <a:extLst>
              <a:ext uri="{FF2B5EF4-FFF2-40B4-BE49-F238E27FC236}">
                <a16:creationId xmlns:a16="http://schemas.microsoft.com/office/drawing/2014/main" id="{8898A21B-5129-4FA6-8ED3-A834514ADBB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93258" y="698617"/>
            <a:ext cx="2794106" cy="758783"/>
          </a:xfrm>
          <a:prstGeom prst="rect">
            <a:avLst/>
          </a:prstGeom>
        </p:spPr>
      </p:pic>
    </p:spTree>
    <p:extLst>
      <p:ext uri="{BB962C8B-B14F-4D97-AF65-F5344CB8AC3E}">
        <p14:creationId xmlns:p14="http://schemas.microsoft.com/office/powerpoint/2010/main" val="3914922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1">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74C0C7D2-35A9-4385-AF1F-A0D41ED9C5CB}"/>
              </a:ext>
            </a:extLst>
          </p:cNvPr>
          <p:cNvSpPr txBox="1"/>
          <p:nvPr userDrawn="1"/>
        </p:nvSpPr>
        <p:spPr>
          <a:xfrm>
            <a:off x="1030623" y="1595363"/>
            <a:ext cx="7962116" cy="25263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lvl="0" indent="0" algn="l" defTabSz="2438337" rtl="0" eaLnBrk="1" fontAlgn="auto" latinLnBrk="0" hangingPunct="1">
              <a:lnSpc>
                <a:spcPct val="120000"/>
              </a:lnSpc>
              <a:spcBef>
                <a:spcPts val="4500"/>
              </a:spcBef>
              <a:spcAft>
                <a:spcPts val="0"/>
              </a:spcAft>
              <a:buClrTx/>
              <a:buSzTx/>
              <a:buFontTx/>
              <a:buNone/>
              <a:tabLst/>
              <a:defRPr/>
            </a:pPr>
            <a:r>
              <a:rPr lang="fr-FR" sz="10000" b="1" i="0" u="none" strike="noStrike" cap="none" spc="-200" baseline="0" noProof="0">
                <a:solidFill>
                  <a:srgbClr val="306EC7"/>
                </a:solidFill>
                <a:uFillTx/>
                <a:latin typeface="Arial"/>
                <a:cs typeface="Arial"/>
                <a:sym typeface="Arial"/>
              </a:rPr>
              <a:t>Ordre du jour</a:t>
            </a:r>
          </a:p>
        </p:txBody>
      </p:sp>
      <p:sp>
        <p:nvSpPr>
          <p:cNvPr id="4" name="Rectangle">
            <a:extLst>
              <a:ext uri="{FF2B5EF4-FFF2-40B4-BE49-F238E27FC236}">
                <a16:creationId xmlns:a16="http://schemas.microsoft.com/office/drawing/2014/main" id="{76376849-D939-477F-AF74-0676F307C67D}"/>
              </a:ext>
            </a:extLst>
          </p:cNvPr>
          <p:cNvSpPr/>
          <p:nvPr userDrawn="1"/>
        </p:nvSpPr>
        <p:spPr>
          <a:xfrm>
            <a:off x="344" y="4481737"/>
            <a:ext cx="24383312" cy="9239304"/>
          </a:xfrm>
          <a:prstGeom prst="rect">
            <a:avLst/>
          </a:prstGeom>
          <a:solidFill>
            <a:srgbClr val="306EC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6" name="Espace réservé du texte 5">
            <a:extLst>
              <a:ext uri="{FF2B5EF4-FFF2-40B4-BE49-F238E27FC236}">
                <a16:creationId xmlns:a16="http://schemas.microsoft.com/office/drawing/2014/main" id="{434A886B-D700-4C48-9367-A2A74944D1E4}"/>
              </a:ext>
            </a:extLst>
          </p:cNvPr>
          <p:cNvSpPr>
            <a:spLocks noGrp="1"/>
          </p:cNvSpPr>
          <p:nvPr>
            <p:ph type="body" sz="quarter" idx="10" hasCustomPrompt="1"/>
          </p:nvPr>
        </p:nvSpPr>
        <p:spPr>
          <a:xfrm>
            <a:off x="1030622" y="5129808"/>
            <a:ext cx="15841327" cy="7848872"/>
          </a:xfrm>
        </p:spPr>
        <p:txBody>
          <a:bodyPr>
            <a:normAutofit/>
          </a:bodyPr>
          <a:lstStyle>
            <a:lvl1pPr>
              <a:defRPr sz="3600">
                <a:solidFill>
                  <a:schemeClr val="bg1"/>
                </a:solidFill>
              </a:defRPr>
            </a:lvl1pPr>
          </a:lstStyle>
          <a:p>
            <a:pPr lvl="0"/>
            <a:r>
              <a:rPr lang="fr-FR"/>
              <a:t>Partie 1</a:t>
            </a:r>
          </a:p>
          <a:p>
            <a:pPr lvl="0"/>
            <a:r>
              <a:rPr lang="fr-FR"/>
              <a:t>Partie 2</a:t>
            </a:r>
          </a:p>
        </p:txBody>
      </p:sp>
    </p:spTree>
    <p:extLst>
      <p:ext uri="{BB962C8B-B14F-4D97-AF65-F5344CB8AC3E}">
        <p14:creationId xmlns:p14="http://schemas.microsoft.com/office/powerpoint/2010/main" val="2234038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mmaire 2">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04BB5A1-1282-4A0E-82E8-B890A91EFE29}"/>
              </a:ext>
            </a:extLst>
          </p:cNvPr>
          <p:cNvSpPr txBox="1"/>
          <p:nvPr userDrawn="1"/>
        </p:nvSpPr>
        <p:spPr>
          <a:xfrm>
            <a:off x="1030623" y="2747491"/>
            <a:ext cx="7962116" cy="252633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lvl="0" indent="0" algn="l" defTabSz="2438337" rtl="0" eaLnBrk="1" fontAlgn="auto" latinLnBrk="0" hangingPunct="1">
              <a:lnSpc>
                <a:spcPct val="120000"/>
              </a:lnSpc>
              <a:spcBef>
                <a:spcPts val="4500"/>
              </a:spcBef>
              <a:spcAft>
                <a:spcPts val="0"/>
              </a:spcAft>
              <a:buClrTx/>
              <a:buSzTx/>
              <a:buFontTx/>
              <a:buNone/>
              <a:tabLst/>
              <a:defRPr/>
            </a:pPr>
            <a:r>
              <a:rPr lang="fr-FR" sz="10000" b="1" i="0" u="none" strike="noStrike" cap="none" spc="-200" baseline="0" noProof="0">
                <a:solidFill>
                  <a:srgbClr val="306EC7"/>
                </a:solidFill>
                <a:uFillTx/>
                <a:latin typeface="Arial"/>
                <a:cs typeface="Arial"/>
                <a:sym typeface="Arial"/>
              </a:rPr>
              <a:t>Ordre du jour</a:t>
            </a:r>
          </a:p>
        </p:txBody>
      </p:sp>
      <p:sp>
        <p:nvSpPr>
          <p:cNvPr id="5" name="Rectangle">
            <a:extLst>
              <a:ext uri="{FF2B5EF4-FFF2-40B4-BE49-F238E27FC236}">
                <a16:creationId xmlns:a16="http://schemas.microsoft.com/office/drawing/2014/main" id="{1801F49E-B2D4-4CF6-8F65-AEFA9493C947}"/>
              </a:ext>
            </a:extLst>
          </p:cNvPr>
          <p:cNvSpPr/>
          <p:nvPr userDrawn="1"/>
        </p:nvSpPr>
        <p:spPr>
          <a:xfrm>
            <a:off x="344" y="5332199"/>
            <a:ext cx="24383312" cy="8388841"/>
          </a:xfrm>
          <a:prstGeom prst="rect">
            <a:avLst/>
          </a:prstGeom>
          <a:solidFill>
            <a:srgbClr val="306EC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9" name="Espace réservé du texte 8">
            <a:extLst>
              <a:ext uri="{FF2B5EF4-FFF2-40B4-BE49-F238E27FC236}">
                <a16:creationId xmlns:a16="http://schemas.microsoft.com/office/drawing/2014/main" id="{17FB9427-82D1-40FF-8E30-6DDBD9FD5DDF}"/>
              </a:ext>
            </a:extLst>
          </p:cNvPr>
          <p:cNvSpPr>
            <a:spLocks noGrp="1"/>
          </p:cNvSpPr>
          <p:nvPr>
            <p:ph type="body" sz="quarter" idx="10"/>
          </p:nvPr>
        </p:nvSpPr>
        <p:spPr>
          <a:xfrm>
            <a:off x="1030288" y="8226425"/>
            <a:ext cx="3240087" cy="468000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11" name="Espace réservé du texte 10">
            <a:extLst>
              <a:ext uri="{FF2B5EF4-FFF2-40B4-BE49-F238E27FC236}">
                <a16:creationId xmlns:a16="http://schemas.microsoft.com/office/drawing/2014/main" id="{99D10D6C-F689-4B9D-A6F8-BEFA11514CAA}"/>
              </a:ext>
            </a:extLst>
          </p:cNvPr>
          <p:cNvSpPr>
            <a:spLocks noGrp="1"/>
          </p:cNvSpPr>
          <p:nvPr>
            <p:ph type="body" sz="quarter" idx="11"/>
          </p:nvPr>
        </p:nvSpPr>
        <p:spPr>
          <a:xfrm>
            <a:off x="4803845" y="8226425"/>
            <a:ext cx="3240000" cy="467995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13" name="Espace réservé du texte 12">
            <a:extLst>
              <a:ext uri="{FF2B5EF4-FFF2-40B4-BE49-F238E27FC236}">
                <a16:creationId xmlns:a16="http://schemas.microsoft.com/office/drawing/2014/main" id="{F9EB34AF-77D8-498B-B0BA-E50A1B6D0DAA}"/>
              </a:ext>
            </a:extLst>
          </p:cNvPr>
          <p:cNvSpPr>
            <a:spLocks noGrp="1"/>
          </p:cNvSpPr>
          <p:nvPr>
            <p:ph type="body" sz="quarter" idx="12"/>
          </p:nvPr>
        </p:nvSpPr>
        <p:spPr>
          <a:xfrm>
            <a:off x="8577315" y="8226425"/>
            <a:ext cx="3240000" cy="467995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15" name="Espace réservé du texte 14">
            <a:extLst>
              <a:ext uri="{FF2B5EF4-FFF2-40B4-BE49-F238E27FC236}">
                <a16:creationId xmlns:a16="http://schemas.microsoft.com/office/drawing/2014/main" id="{891E0D72-5DE4-4DCF-81FE-61ACD6A0240E}"/>
              </a:ext>
            </a:extLst>
          </p:cNvPr>
          <p:cNvSpPr>
            <a:spLocks noGrp="1"/>
          </p:cNvSpPr>
          <p:nvPr>
            <p:ph type="body" sz="quarter" idx="13"/>
          </p:nvPr>
        </p:nvSpPr>
        <p:spPr>
          <a:xfrm>
            <a:off x="12350785" y="8226425"/>
            <a:ext cx="3240000" cy="467995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17" name="Espace réservé du texte 16">
            <a:extLst>
              <a:ext uri="{FF2B5EF4-FFF2-40B4-BE49-F238E27FC236}">
                <a16:creationId xmlns:a16="http://schemas.microsoft.com/office/drawing/2014/main" id="{6F2877D9-BC7B-4E18-9F47-8039D77851B8}"/>
              </a:ext>
            </a:extLst>
          </p:cNvPr>
          <p:cNvSpPr>
            <a:spLocks noGrp="1"/>
          </p:cNvSpPr>
          <p:nvPr>
            <p:ph type="body" sz="quarter" idx="14"/>
          </p:nvPr>
        </p:nvSpPr>
        <p:spPr>
          <a:xfrm>
            <a:off x="16124255" y="8226425"/>
            <a:ext cx="3240000" cy="467995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19" name="Espace réservé du texte 18">
            <a:extLst>
              <a:ext uri="{FF2B5EF4-FFF2-40B4-BE49-F238E27FC236}">
                <a16:creationId xmlns:a16="http://schemas.microsoft.com/office/drawing/2014/main" id="{EFD1530A-DE7D-4C1D-B637-169D15BE2E84}"/>
              </a:ext>
            </a:extLst>
          </p:cNvPr>
          <p:cNvSpPr>
            <a:spLocks noGrp="1"/>
          </p:cNvSpPr>
          <p:nvPr>
            <p:ph type="body" sz="quarter" idx="15"/>
          </p:nvPr>
        </p:nvSpPr>
        <p:spPr>
          <a:xfrm>
            <a:off x="19897725" y="8226425"/>
            <a:ext cx="3240000" cy="4679950"/>
          </a:xfrm>
        </p:spPr>
        <p:txBody>
          <a:bodyPr>
            <a:normAutofit/>
          </a:bodyPr>
          <a:lstStyle>
            <a:lvl1pPr marL="0" indent="0">
              <a:buNone/>
              <a:defRPr sz="24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endParaRPr lang="fr-FR"/>
          </a:p>
        </p:txBody>
      </p:sp>
      <p:sp>
        <p:nvSpPr>
          <p:cNvPr id="22" name="01">
            <a:extLst>
              <a:ext uri="{FF2B5EF4-FFF2-40B4-BE49-F238E27FC236}">
                <a16:creationId xmlns:a16="http://schemas.microsoft.com/office/drawing/2014/main" id="{170D49D8-F6C0-4C55-9AED-A1FB01A6D830}"/>
              </a:ext>
            </a:extLst>
          </p:cNvPr>
          <p:cNvSpPr>
            <a:spLocks noGrp="1"/>
          </p:cNvSpPr>
          <p:nvPr>
            <p:ph type="body" sz="quarter" idx="27" hasCustomPrompt="1"/>
          </p:nvPr>
        </p:nvSpPr>
        <p:spPr>
          <a:xfrm>
            <a:off x="1030288" y="6939171"/>
            <a:ext cx="955258" cy="955258"/>
          </a:xfrm>
          <a:prstGeom prst="ellipse">
            <a:avLst/>
          </a:prstGeom>
          <a:solidFill>
            <a:srgbClr val="4E99B3"/>
          </a:solidFill>
        </p:spPr>
        <p:txBody>
          <a:bodyPr anchor="ctr">
            <a:noAutofit/>
          </a:bodyPr>
          <a:lstStyle>
            <a:lvl1pPr marL="0" indent="0" algn="ctr">
              <a:lnSpc>
                <a:spcPct val="100000"/>
              </a:lnSpc>
              <a:spcBef>
                <a:spcPts val="0"/>
              </a:spcBef>
              <a:buFont typeface="Arial" panose="020B0604020202020204" pitchFamily="34" charset="0"/>
              <a:buNone/>
              <a:defRPr sz="2400">
                <a:solidFill>
                  <a:srgbClr val="FFFFFF"/>
                </a:solidFill>
              </a:defRPr>
            </a:lvl1pPr>
          </a:lstStyle>
          <a:p>
            <a:r>
              <a:rPr lang="fr-FR"/>
              <a:t>xx</a:t>
            </a:r>
            <a:endParaRPr/>
          </a:p>
        </p:txBody>
      </p:sp>
      <p:sp>
        <p:nvSpPr>
          <p:cNvPr id="23" name="01">
            <a:extLst>
              <a:ext uri="{FF2B5EF4-FFF2-40B4-BE49-F238E27FC236}">
                <a16:creationId xmlns:a16="http://schemas.microsoft.com/office/drawing/2014/main" id="{61D4614D-EA19-4E36-A9AD-4F3EE9A55D57}"/>
              </a:ext>
            </a:extLst>
          </p:cNvPr>
          <p:cNvSpPr>
            <a:spLocks noGrp="1"/>
          </p:cNvSpPr>
          <p:nvPr>
            <p:ph type="body" sz="quarter" idx="28" hasCustomPrompt="1"/>
          </p:nvPr>
        </p:nvSpPr>
        <p:spPr>
          <a:xfrm>
            <a:off x="4803845" y="6939171"/>
            <a:ext cx="955258" cy="955258"/>
          </a:xfrm>
          <a:prstGeom prst="ellipse">
            <a:avLst/>
          </a:prstGeom>
          <a:solidFill>
            <a:srgbClr val="FBE64D"/>
          </a:solidFill>
        </p:spPr>
        <p:txBody>
          <a:bodyPr anchor="ctr">
            <a:noAutofit/>
          </a:bodyPr>
          <a:lstStyle>
            <a:lvl1pPr marL="0" indent="0" algn="ctr">
              <a:lnSpc>
                <a:spcPct val="100000"/>
              </a:lnSpc>
              <a:spcBef>
                <a:spcPts val="0"/>
              </a:spcBef>
              <a:buNone/>
              <a:defRPr sz="2400">
                <a:solidFill>
                  <a:srgbClr val="416DC1"/>
                </a:solidFill>
              </a:defRPr>
            </a:lvl1pPr>
          </a:lstStyle>
          <a:p>
            <a:r>
              <a:rPr lang="fr-FR"/>
              <a:t>xx</a:t>
            </a:r>
            <a:endParaRPr/>
          </a:p>
        </p:txBody>
      </p:sp>
      <p:sp>
        <p:nvSpPr>
          <p:cNvPr id="24" name="01">
            <a:extLst>
              <a:ext uri="{FF2B5EF4-FFF2-40B4-BE49-F238E27FC236}">
                <a16:creationId xmlns:a16="http://schemas.microsoft.com/office/drawing/2014/main" id="{D3BB745F-31EC-4EA9-B314-47A437E84523}"/>
              </a:ext>
            </a:extLst>
          </p:cNvPr>
          <p:cNvSpPr>
            <a:spLocks noGrp="1"/>
          </p:cNvSpPr>
          <p:nvPr>
            <p:ph type="body" sz="quarter" idx="29" hasCustomPrompt="1"/>
          </p:nvPr>
        </p:nvSpPr>
        <p:spPr>
          <a:xfrm>
            <a:off x="8577315" y="6939171"/>
            <a:ext cx="955258" cy="955258"/>
          </a:xfrm>
          <a:prstGeom prst="ellipse">
            <a:avLst/>
          </a:prstGeom>
          <a:solidFill>
            <a:srgbClr val="C9676A"/>
          </a:solidFill>
        </p:spPr>
        <p:txBody>
          <a:bodyPr anchor="ctr">
            <a:noAutofit/>
          </a:bodyPr>
          <a:lstStyle>
            <a:lvl1pPr marL="0" indent="0" algn="ctr">
              <a:lnSpc>
                <a:spcPct val="100000"/>
              </a:lnSpc>
              <a:spcBef>
                <a:spcPts val="0"/>
              </a:spcBef>
              <a:buNone/>
              <a:defRPr sz="2400">
                <a:solidFill>
                  <a:srgbClr val="FFFFFF"/>
                </a:solidFill>
              </a:defRPr>
            </a:lvl1pPr>
          </a:lstStyle>
          <a:p>
            <a:r>
              <a:rPr lang="fr-FR"/>
              <a:t>xx</a:t>
            </a:r>
            <a:endParaRPr/>
          </a:p>
        </p:txBody>
      </p:sp>
      <p:sp>
        <p:nvSpPr>
          <p:cNvPr id="25" name="01">
            <a:extLst>
              <a:ext uri="{FF2B5EF4-FFF2-40B4-BE49-F238E27FC236}">
                <a16:creationId xmlns:a16="http://schemas.microsoft.com/office/drawing/2014/main" id="{41BEAB59-10ED-4B8F-A95F-2E0B3418A1F0}"/>
              </a:ext>
            </a:extLst>
          </p:cNvPr>
          <p:cNvSpPr>
            <a:spLocks noGrp="1"/>
          </p:cNvSpPr>
          <p:nvPr>
            <p:ph type="body" sz="quarter" idx="30" hasCustomPrompt="1"/>
          </p:nvPr>
        </p:nvSpPr>
        <p:spPr>
          <a:xfrm>
            <a:off x="12350785" y="6939171"/>
            <a:ext cx="955258" cy="955258"/>
          </a:xfrm>
          <a:prstGeom prst="ellipse">
            <a:avLst/>
          </a:prstGeom>
          <a:solidFill>
            <a:srgbClr val="4C9B79"/>
          </a:solidFill>
        </p:spPr>
        <p:txBody>
          <a:bodyPr anchor="ctr">
            <a:noAutofit/>
          </a:bodyPr>
          <a:lstStyle>
            <a:lvl1pPr marL="0" indent="0" algn="ctr">
              <a:lnSpc>
                <a:spcPct val="100000"/>
              </a:lnSpc>
              <a:spcBef>
                <a:spcPts val="0"/>
              </a:spcBef>
              <a:buNone/>
              <a:defRPr sz="2400">
                <a:solidFill>
                  <a:srgbClr val="FFFFFF"/>
                </a:solidFill>
              </a:defRPr>
            </a:lvl1pPr>
          </a:lstStyle>
          <a:p>
            <a:r>
              <a:rPr lang="fr-FR"/>
              <a:t>xx</a:t>
            </a:r>
            <a:endParaRPr/>
          </a:p>
        </p:txBody>
      </p:sp>
      <p:sp>
        <p:nvSpPr>
          <p:cNvPr id="26" name="01">
            <a:extLst>
              <a:ext uri="{FF2B5EF4-FFF2-40B4-BE49-F238E27FC236}">
                <a16:creationId xmlns:a16="http://schemas.microsoft.com/office/drawing/2014/main" id="{099ACF6B-4A0A-48A2-B108-7D0A952C1033}"/>
              </a:ext>
            </a:extLst>
          </p:cNvPr>
          <p:cNvSpPr>
            <a:spLocks noGrp="1"/>
          </p:cNvSpPr>
          <p:nvPr>
            <p:ph type="body" sz="quarter" idx="31" hasCustomPrompt="1"/>
          </p:nvPr>
        </p:nvSpPr>
        <p:spPr>
          <a:xfrm>
            <a:off x="16124255" y="6939171"/>
            <a:ext cx="955258" cy="955258"/>
          </a:xfrm>
          <a:prstGeom prst="ellipse">
            <a:avLst/>
          </a:prstGeom>
          <a:solidFill>
            <a:srgbClr val="762C4A"/>
          </a:solidFill>
        </p:spPr>
        <p:txBody>
          <a:bodyPr anchor="ctr">
            <a:noAutofit/>
          </a:bodyPr>
          <a:lstStyle>
            <a:lvl1pPr marL="0" indent="0" algn="ctr">
              <a:lnSpc>
                <a:spcPct val="100000"/>
              </a:lnSpc>
              <a:spcBef>
                <a:spcPts val="0"/>
              </a:spcBef>
              <a:buNone/>
              <a:defRPr sz="2400">
                <a:solidFill>
                  <a:srgbClr val="FFFFFF"/>
                </a:solidFill>
              </a:defRPr>
            </a:lvl1pPr>
          </a:lstStyle>
          <a:p>
            <a:r>
              <a:rPr lang="fr-FR"/>
              <a:t>xx</a:t>
            </a:r>
            <a:endParaRPr/>
          </a:p>
        </p:txBody>
      </p:sp>
      <p:sp>
        <p:nvSpPr>
          <p:cNvPr id="27" name="01">
            <a:extLst>
              <a:ext uri="{FF2B5EF4-FFF2-40B4-BE49-F238E27FC236}">
                <a16:creationId xmlns:a16="http://schemas.microsoft.com/office/drawing/2014/main" id="{13C9DE74-52DC-4535-AFA8-6CE27F82B240}"/>
              </a:ext>
            </a:extLst>
          </p:cNvPr>
          <p:cNvSpPr>
            <a:spLocks noGrp="1"/>
          </p:cNvSpPr>
          <p:nvPr>
            <p:ph type="body" sz="quarter" idx="32" hasCustomPrompt="1"/>
          </p:nvPr>
        </p:nvSpPr>
        <p:spPr>
          <a:xfrm>
            <a:off x="19897725" y="6939171"/>
            <a:ext cx="955258" cy="955258"/>
          </a:xfrm>
          <a:prstGeom prst="ellipse">
            <a:avLst/>
          </a:prstGeom>
          <a:solidFill>
            <a:srgbClr val="7AC5CF"/>
          </a:solidFill>
        </p:spPr>
        <p:txBody>
          <a:bodyPr anchor="ctr">
            <a:noAutofit/>
          </a:bodyPr>
          <a:lstStyle>
            <a:lvl1pPr marL="0" indent="0" algn="ctr">
              <a:lnSpc>
                <a:spcPct val="100000"/>
              </a:lnSpc>
              <a:spcBef>
                <a:spcPts val="0"/>
              </a:spcBef>
              <a:buNone/>
              <a:defRPr sz="2400">
                <a:solidFill>
                  <a:srgbClr val="FFFFFF"/>
                </a:solidFill>
              </a:defRPr>
            </a:lvl1pPr>
          </a:lstStyle>
          <a:p>
            <a:r>
              <a:rPr lang="fr-FR"/>
              <a:t>xx</a:t>
            </a:r>
            <a:endParaRPr/>
          </a:p>
        </p:txBody>
      </p:sp>
    </p:spTree>
    <p:extLst>
      <p:ext uri="{BB962C8B-B14F-4D97-AF65-F5344CB8AC3E}">
        <p14:creationId xmlns:p14="http://schemas.microsoft.com/office/powerpoint/2010/main" val="625425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ver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1843EAE-E4B3-4BBC-9DC0-B1DDE7DE012D}"/>
              </a:ext>
            </a:extLst>
          </p:cNvPr>
          <p:cNvSpPr/>
          <p:nvPr userDrawn="1"/>
        </p:nvSpPr>
        <p:spPr>
          <a:xfrm>
            <a:off x="-19696" y="1745431"/>
            <a:ext cx="24414626" cy="11977377"/>
          </a:xfrm>
          <a:prstGeom prst="rect">
            <a:avLst/>
          </a:prstGeom>
          <a:solidFill>
            <a:srgbClr val="5FC7D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
        <p:nvSpPr>
          <p:cNvPr id="2" name="Titre 1">
            <a:extLst>
              <a:ext uri="{FF2B5EF4-FFF2-40B4-BE49-F238E27FC236}">
                <a16:creationId xmlns:a16="http://schemas.microsoft.com/office/drawing/2014/main" id="{A752839B-0933-4D2E-86F4-FEF0921C66D6}"/>
              </a:ext>
            </a:extLst>
          </p:cNvPr>
          <p:cNvSpPr>
            <a:spLocks noGrp="1"/>
          </p:cNvSpPr>
          <p:nvPr>
            <p:ph type="title"/>
          </p:nvPr>
        </p:nvSpPr>
        <p:spPr>
          <a:xfrm>
            <a:off x="4631160" y="5273823"/>
            <a:ext cx="18076440" cy="3266781"/>
          </a:xfrm>
        </p:spPr>
        <p:txBody>
          <a:bodyPr>
            <a:noAutofit/>
          </a:bodyPr>
          <a:lstStyle>
            <a:lvl1pPr>
              <a:defRPr sz="10000">
                <a:solidFill>
                  <a:srgbClr val="FFFFFF"/>
                </a:solidFill>
              </a:defRPr>
            </a:lvl1pPr>
          </a:lstStyle>
          <a:p>
            <a:r>
              <a:rPr lang="fr-FR"/>
              <a:t>Modifiez le style du titre</a:t>
            </a:r>
          </a:p>
        </p:txBody>
      </p:sp>
      <p:pic>
        <p:nvPicPr>
          <p:cNvPr id="5" name="Image" descr="Image">
            <a:extLst>
              <a:ext uri="{FF2B5EF4-FFF2-40B4-BE49-F238E27FC236}">
                <a16:creationId xmlns:a16="http://schemas.microsoft.com/office/drawing/2014/main" id="{84064A52-8C2B-4132-8CF2-F489A5FC9E69}"/>
              </a:ext>
            </a:extLst>
          </p:cNvPr>
          <p:cNvPicPr>
            <a:picLocks noChangeAspect="1"/>
          </p:cNvPicPr>
          <p:nvPr userDrawn="1"/>
        </p:nvPicPr>
        <p:blipFill>
          <a:blip r:embed="rId2"/>
          <a:stretch>
            <a:fillRect/>
          </a:stretch>
        </p:blipFill>
        <p:spPr>
          <a:xfrm>
            <a:off x="1043655" y="5175396"/>
            <a:ext cx="3365222" cy="3365209"/>
          </a:xfrm>
          <a:prstGeom prst="rect">
            <a:avLst/>
          </a:prstGeom>
          <a:ln w="12700">
            <a:miter lim="400000"/>
          </a:ln>
        </p:spPr>
      </p:pic>
      <p:pic>
        <p:nvPicPr>
          <p:cNvPr id="6" name="Image" descr="Image">
            <a:extLst>
              <a:ext uri="{FF2B5EF4-FFF2-40B4-BE49-F238E27FC236}">
                <a16:creationId xmlns:a16="http://schemas.microsoft.com/office/drawing/2014/main" id="{02C39744-FCF1-40D7-9D15-5470CA2E387F}"/>
              </a:ext>
            </a:extLst>
          </p:cNvPr>
          <p:cNvPicPr>
            <a:picLocks noChangeAspect="1"/>
          </p:cNvPicPr>
          <p:nvPr userDrawn="1"/>
        </p:nvPicPr>
        <p:blipFill>
          <a:blip r:embed="rId3"/>
          <a:stretch>
            <a:fillRect/>
          </a:stretch>
        </p:blipFill>
        <p:spPr>
          <a:xfrm>
            <a:off x="17532004" y="2275309"/>
            <a:ext cx="6862926" cy="11447499"/>
          </a:xfrm>
          <a:prstGeom prst="rect">
            <a:avLst/>
          </a:prstGeom>
          <a:ln w="12700">
            <a:miter lim="400000"/>
          </a:ln>
        </p:spPr>
      </p:pic>
      <p:sp>
        <p:nvSpPr>
          <p:cNvPr id="8" name="Espace réservé du texte 7">
            <a:extLst>
              <a:ext uri="{FF2B5EF4-FFF2-40B4-BE49-F238E27FC236}">
                <a16:creationId xmlns:a16="http://schemas.microsoft.com/office/drawing/2014/main" id="{3016774A-909A-45CA-AC4D-E68F28038E8E}"/>
              </a:ext>
            </a:extLst>
          </p:cNvPr>
          <p:cNvSpPr>
            <a:spLocks noGrp="1"/>
          </p:cNvSpPr>
          <p:nvPr>
            <p:ph type="body" sz="quarter" idx="10" hasCustomPrompt="1"/>
          </p:nvPr>
        </p:nvSpPr>
        <p:spPr>
          <a:xfrm>
            <a:off x="1042988" y="5175250"/>
            <a:ext cx="3365500" cy="3365500"/>
          </a:xfrm>
        </p:spPr>
        <p:txBody>
          <a:bodyPr anchor="ctr">
            <a:normAutofit/>
          </a:bodyPr>
          <a:lstStyle>
            <a:lvl1pPr marL="0" indent="0" algn="ctr">
              <a:buNone/>
              <a:defRPr sz="10000">
                <a:solidFill>
                  <a:srgbClr val="FFFFFF"/>
                </a:solidFill>
              </a:defRPr>
            </a:lvl1pPr>
            <a:lvl2pPr marL="289800" indent="0">
              <a:buNone/>
              <a:defRPr>
                <a:solidFill>
                  <a:srgbClr val="FFFFFF"/>
                </a:solidFill>
              </a:defRPr>
            </a:lvl2pPr>
            <a:lvl3pPr marL="747000" indent="0">
              <a:buNone/>
              <a:defRPr>
                <a:solidFill>
                  <a:srgbClr val="FFFFFF"/>
                </a:solidFill>
              </a:defRPr>
            </a:lvl3pPr>
            <a:lvl4pPr marL="1204200" indent="0">
              <a:buNone/>
              <a:defRPr>
                <a:solidFill>
                  <a:srgbClr val="FFFFFF"/>
                </a:solidFill>
              </a:defRPr>
            </a:lvl4pPr>
            <a:lvl5pPr marL="1661400" indent="0">
              <a:buNone/>
              <a:defRPr>
                <a:solidFill>
                  <a:srgbClr val="FFFFFF"/>
                </a:solidFill>
              </a:defRPr>
            </a:lvl5pPr>
          </a:lstStyle>
          <a:p>
            <a:pPr lvl="0"/>
            <a:r>
              <a:rPr lang="fr-FR"/>
              <a:t>XX</a:t>
            </a:r>
          </a:p>
        </p:txBody>
      </p:sp>
    </p:spTree>
    <p:extLst>
      <p:ext uri="{BB962C8B-B14F-4D97-AF65-F5344CB8AC3E}">
        <p14:creationId xmlns:p14="http://schemas.microsoft.com/office/powerpoint/2010/main" val="2198422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bleu">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0FDEA10-1310-47A7-A6F9-6DA9D714087B}"/>
              </a:ext>
            </a:extLst>
          </p:cNvPr>
          <p:cNvSpPr/>
          <p:nvPr userDrawn="1"/>
        </p:nvSpPr>
        <p:spPr>
          <a:xfrm>
            <a:off x="-19696" y="1745431"/>
            <a:ext cx="24414626" cy="11977377"/>
          </a:xfrm>
          <a:prstGeom prst="rect">
            <a:avLst/>
          </a:prstGeom>
          <a:solidFill>
            <a:srgbClr val="306EC7"/>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
        <p:nvSpPr>
          <p:cNvPr id="2" name="Titre 1">
            <a:extLst>
              <a:ext uri="{FF2B5EF4-FFF2-40B4-BE49-F238E27FC236}">
                <a16:creationId xmlns:a16="http://schemas.microsoft.com/office/drawing/2014/main" id="{8A98AEE9-B0A3-446F-AF93-41A9031D1624}"/>
              </a:ext>
            </a:extLst>
          </p:cNvPr>
          <p:cNvSpPr>
            <a:spLocks noGrp="1"/>
          </p:cNvSpPr>
          <p:nvPr>
            <p:ph type="title"/>
          </p:nvPr>
        </p:nvSpPr>
        <p:spPr>
          <a:xfrm>
            <a:off x="4559152" y="5175395"/>
            <a:ext cx="18148448" cy="3365210"/>
          </a:xfrm>
        </p:spPr>
        <p:txBody>
          <a:bodyPr>
            <a:noAutofit/>
          </a:bodyPr>
          <a:lstStyle>
            <a:lvl1pPr>
              <a:defRPr sz="10000">
                <a:solidFill>
                  <a:srgbClr val="FFFFFF"/>
                </a:solidFill>
              </a:defRPr>
            </a:lvl1pPr>
          </a:lstStyle>
          <a:p>
            <a:r>
              <a:rPr lang="fr-FR"/>
              <a:t>Modifiez le style du titre</a:t>
            </a:r>
          </a:p>
        </p:txBody>
      </p:sp>
      <p:pic>
        <p:nvPicPr>
          <p:cNvPr id="5" name="Image" descr="Image">
            <a:extLst>
              <a:ext uri="{FF2B5EF4-FFF2-40B4-BE49-F238E27FC236}">
                <a16:creationId xmlns:a16="http://schemas.microsoft.com/office/drawing/2014/main" id="{931DD889-BB47-4977-BE12-85ABF1B7696D}"/>
              </a:ext>
            </a:extLst>
          </p:cNvPr>
          <p:cNvPicPr>
            <a:picLocks noChangeAspect="1"/>
          </p:cNvPicPr>
          <p:nvPr userDrawn="1"/>
        </p:nvPicPr>
        <p:blipFill>
          <a:blip r:embed="rId2"/>
          <a:stretch>
            <a:fillRect/>
          </a:stretch>
        </p:blipFill>
        <p:spPr>
          <a:xfrm>
            <a:off x="1043655" y="5175396"/>
            <a:ext cx="3365222" cy="3365209"/>
          </a:xfrm>
          <a:prstGeom prst="rect">
            <a:avLst/>
          </a:prstGeom>
          <a:ln w="12700">
            <a:miter lim="400000"/>
          </a:ln>
        </p:spPr>
      </p:pic>
      <p:sp>
        <p:nvSpPr>
          <p:cNvPr id="7" name="Espace réservé du texte 6">
            <a:extLst>
              <a:ext uri="{FF2B5EF4-FFF2-40B4-BE49-F238E27FC236}">
                <a16:creationId xmlns:a16="http://schemas.microsoft.com/office/drawing/2014/main" id="{4EA4FF73-BE45-4668-90FB-B80BFD832442}"/>
              </a:ext>
            </a:extLst>
          </p:cNvPr>
          <p:cNvSpPr>
            <a:spLocks noGrp="1"/>
          </p:cNvSpPr>
          <p:nvPr>
            <p:ph type="body" sz="quarter" idx="11" hasCustomPrompt="1"/>
          </p:nvPr>
        </p:nvSpPr>
        <p:spPr>
          <a:xfrm>
            <a:off x="1042988" y="5175250"/>
            <a:ext cx="3365500" cy="3365500"/>
          </a:xfrm>
        </p:spPr>
        <p:txBody>
          <a:bodyPr anchor="ctr">
            <a:normAutofit/>
          </a:bodyPr>
          <a:lstStyle>
            <a:lvl1pPr marL="0" indent="0" algn="ctr">
              <a:buNone/>
              <a:defRPr sz="10000">
                <a:solidFill>
                  <a:srgbClr val="FFFFFF"/>
                </a:solidFill>
              </a:defRPr>
            </a:lvl1pPr>
          </a:lstStyle>
          <a:p>
            <a:pPr lvl="0"/>
            <a:r>
              <a:rPr lang="fr-FR" sz="10000"/>
              <a:t>XX</a:t>
            </a:r>
            <a:endParaRPr lang="fr-FR"/>
          </a:p>
        </p:txBody>
      </p:sp>
    </p:spTree>
    <p:extLst>
      <p:ext uri="{BB962C8B-B14F-4D97-AF65-F5344CB8AC3E}">
        <p14:creationId xmlns:p14="http://schemas.microsoft.com/office/powerpoint/2010/main" val="25017649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895CCF-867A-4A32-B2EE-0DC6DDBB4F4D}"/>
              </a:ext>
            </a:extLst>
          </p:cNvPr>
          <p:cNvSpPr>
            <a:spLocks noGrp="1"/>
          </p:cNvSpPr>
          <p:nvPr>
            <p:ph type="title"/>
          </p:nvPr>
        </p:nvSpPr>
        <p:spPr/>
        <p:txBody>
          <a:bodyPr/>
          <a:lstStyle/>
          <a:p>
            <a:r>
              <a:rPr lang="fr-FR"/>
              <a:t>Modifiez le style du titre</a:t>
            </a:r>
          </a:p>
        </p:txBody>
      </p:sp>
      <p:sp>
        <p:nvSpPr>
          <p:cNvPr id="5" name="Espace réservé du texte 4">
            <a:extLst>
              <a:ext uri="{FF2B5EF4-FFF2-40B4-BE49-F238E27FC236}">
                <a16:creationId xmlns:a16="http://schemas.microsoft.com/office/drawing/2014/main" id="{A0E8BD3E-E02B-4E29-A424-C331AFFF0065}"/>
              </a:ext>
            </a:extLst>
          </p:cNvPr>
          <p:cNvSpPr>
            <a:spLocks noGrp="1"/>
          </p:cNvSpPr>
          <p:nvPr>
            <p:ph type="body" sz="quarter" idx="11"/>
          </p:nvPr>
        </p:nvSpPr>
        <p:spPr>
          <a:xfrm>
            <a:off x="1676400" y="3545632"/>
            <a:ext cx="21031200" cy="864103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877133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mple logo 1">
    <p:spTree>
      <p:nvGrpSpPr>
        <p:cNvPr id="1" name=""/>
        <p:cNvGrpSpPr/>
        <p:nvPr/>
      </p:nvGrpSpPr>
      <p:grpSpPr>
        <a:xfrm>
          <a:off x="0" y="0"/>
          <a:ext cx="0" cy="0"/>
          <a:chOff x="0" y="0"/>
          <a:chExt cx="0" cy="0"/>
        </a:xfrm>
      </p:grpSpPr>
      <p:pic>
        <p:nvPicPr>
          <p:cNvPr id="6" name="Image" descr="Image">
            <a:extLst>
              <a:ext uri="{FF2B5EF4-FFF2-40B4-BE49-F238E27FC236}">
                <a16:creationId xmlns:a16="http://schemas.microsoft.com/office/drawing/2014/main" id="{DC2888D2-CA59-4CDF-8EC4-E301966E083B}"/>
              </a:ext>
            </a:extLst>
          </p:cNvPr>
          <p:cNvPicPr>
            <a:picLocks noChangeAspect="1"/>
          </p:cNvPicPr>
          <p:nvPr userDrawn="1"/>
        </p:nvPicPr>
        <p:blipFill>
          <a:blip r:embed="rId2"/>
          <a:stretch>
            <a:fillRect/>
          </a:stretch>
        </p:blipFill>
        <p:spPr>
          <a:xfrm>
            <a:off x="15242232" y="4582712"/>
            <a:ext cx="9139538" cy="9139509"/>
          </a:xfrm>
          <a:prstGeom prst="rect">
            <a:avLst/>
          </a:prstGeom>
          <a:ln w="12700">
            <a:miter lim="400000"/>
          </a:ln>
        </p:spPr>
      </p:pic>
      <p:sp>
        <p:nvSpPr>
          <p:cNvPr id="2" name="Titre 1">
            <a:extLst>
              <a:ext uri="{FF2B5EF4-FFF2-40B4-BE49-F238E27FC236}">
                <a16:creationId xmlns:a16="http://schemas.microsoft.com/office/drawing/2014/main" id="{AFC56C56-2C9D-4028-B17B-A3EE1D8D71C3}"/>
              </a:ext>
            </a:extLst>
          </p:cNvPr>
          <p:cNvSpPr>
            <a:spLocks noGrp="1"/>
          </p:cNvSpPr>
          <p:nvPr>
            <p:ph type="title"/>
          </p:nvPr>
        </p:nvSpPr>
        <p:spPr/>
        <p:txBody>
          <a:bodyPr/>
          <a:lstStyle/>
          <a:p>
            <a:r>
              <a:rPr lang="fr-FR"/>
              <a:t>Modifiez le style du titre</a:t>
            </a:r>
          </a:p>
        </p:txBody>
      </p:sp>
      <p:sp>
        <p:nvSpPr>
          <p:cNvPr id="5" name="Espace réservé du texte 4">
            <a:extLst>
              <a:ext uri="{FF2B5EF4-FFF2-40B4-BE49-F238E27FC236}">
                <a16:creationId xmlns:a16="http://schemas.microsoft.com/office/drawing/2014/main" id="{DA38E805-608E-4AE7-A0EA-0A2C2249FBBD}"/>
              </a:ext>
            </a:extLst>
          </p:cNvPr>
          <p:cNvSpPr>
            <a:spLocks noGrp="1"/>
          </p:cNvSpPr>
          <p:nvPr>
            <p:ph type="body" sz="quarter" idx="11"/>
          </p:nvPr>
        </p:nvSpPr>
        <p:spPr>
          <a:xfrm>
            <a:off x="1676400" y="3544888"/>
            <a:ext cx="13323912" cy="87137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19371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mple logo 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FC56C56-2C9D-4028-B17B-A3EE1D8D71C3}"/>
              </a:ext>
            </a:extLst>
          </p:cNvPr>
          <p:cNvSpPr>
            <a:spLocks noGrp="1"/>
          </p:cNvSpPr>
          <p:nvPr>
            <p:ph type="title"/>
          </p:nvPr>
        </p:nvSpPr>
        <p:spPr/>
        <p:txBody>
          <a:bodyPr/>
          <a:lstStyle/>
          <a:p>
            <a:r>
              <a:rPr lang="fr-FR"/>
              <a:t>Modifiez le style du titre</a:t>
            </a:r>
          </a:p>
        </p:txBody>
      </p:sp>
      <p:sp>
        <p:nvSpPr>
          <p:cNvPr id="5" name="Espace réservé du texte 4">
            <a:extLst>
              <a:ext uri="{FF2B5EF4-FFF2-40B4-BE49-F238E27FC236}">
                <a16:creationId xmlns:a16="http://schemas.microsoft.com/office/drawing/2014/main" id="{DA38E805-608E-4AE7-A0EA-0A2C2249FBBD}"/>
              </a:ext>
            </a:extLst>
          </p:cNvPr>
          <p:cNvSpPr>
            <a:spLocks noGrp="1"/>
          </p:cNvSpPr>
          <p:nvPr>
            <p:ph type="body" sz="quarter" idx="11"/>
          </p:nvPr>
        </p:nvSpPr>
        <p:spPr>
          <a:xfrm>
            <a:off x="1676400" y="3544888"/>
            <a:ext cx="13323912" cy="87137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pic>
        <p:nvPicPr>
          <p:cNvPr id="7" name="Image" descr="Image">
            <a:extLst>
              <a:ext uri="{FF2B5EF4-FFF2-40B4-BE49-F238E27FC236}">
                <a16:creationId xmlns:a16="http://schemas.microsoft.com/office/drawing/2014/main" id="{7924E506-A93B-42E0-99A1-E2F8383690E0}"/>
              </a:ext>
            </a:extLst>
          </p:cNvPr>
          <p:cNvPicPr>
            <a:picLocks noChangeAspect="1"/>
          </p:cNvPicPr>
          <p:nvPr userDrawn="1"/>
        </p:nvPicPr>
        <p:blipFill>
          <a:blip r:embed="rId2"/>
          <a:stretch>
            <a:fillRect/>
          </a:stretch>
        </p:blipFill>
        <p:spPr>
          <a:xfrm>
            <a:off x="15257833" y="4572439"/>
            <a:ext cx="9142201" cy="9134655"/>
          </a:xfrm>
          <a:prstGeom prst="rect">
            <a:avLst/>
          </a:prstGeom>
          <a:ln w="12700">
            <a:miter lim="400000"/>
          </a:ln>
        </p:spPr>
      </p:pic>
    </p:spTree>
    <p:extLst>
      <p:ext uri="{BB962C8B-B14F-4D97-AF65-F5344CB8AC3E}">
        <p14:creationId xmlns:p14="http://schemas.microsoft.com/office/powerpoint/2010/main" val="21501285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tiff"/><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6" Type="http://schemas.openxmlformats.org/officeDocument/2006/relationships/image" Target="../media/image3.png"/><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image" Target="../media/image2.tiff"/><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F4928A3-904B-49E3-A578-AA63BA3FDD92}"/>
              </a:ext>
            </a:extLst>
          </p:cNvPr>
          <p:cNvSpPr>
            <a:spLocks noGrp="1"/>
          </p:cNvSpPr>
          <p:nvPr>
            <p:ph type="title"/>
          </p:nvPr>
        </p:nvSpPr>
        <p:spPr>
          <a:xfrm>
            <a:off x="1676400" y="1816175"/>
            <a:ext cx="21031200" cy="15652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9F7A8955-8B57-45B1-A838-8CAEBB43687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pic>
        <p:nvPicPr>
          <p:cNvPr id="7" name="Image" descr="Image">
            <a:extLst>
              <a:ext uri="{FF2B5EF4-FFF2-40B4-BE49-F238E27FC236}">
                <a16:creationId xmlns:a16="http://schemas.microsoft.com/office/drawing/2014/main" id="{927560B1-D7E7-4A56-BBD5-FD37819C919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388046" y="999058"/>
            <a:ext cx="3974763" cy="220959"/>
          </a:xfrm>
          <a:prstGeom prst="rect">
            <a:avLst/>
          </a:prstGeom>
          <a:ln w="12700">
            <a:miter lim="400000"/>
          </a:ln>
        </p:spPr>
      </p:pic>
      <p:pic>
        <p:nvPicPr>
          <p:cNvPr id="8" name="Image 7">
            <a:extLst>
              <a:ext uri="{FF2B5EF4-FFF2-40B4-BE49-F238E27FC236}">
                <a16:creationId xmlns:a16="http://schemas.microsoft.com/office/drawing/2014/main" id="{5E79E6D3-8181-476F-8577-ADB07492902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993258" y="698617"/>
            <a:ext cx="2794106" cy="758783"/>
          </a:xfrm>
          <a:prstGeom prst="rect">
            <a:avLst/>
          </a:prstGeom>
        </p:spPr>
      </p:pic>
      <p:pic>
        <p:nvPicPr>
          <p:cNvPr id="9" name="Image" descr="Image">
            <a:extLst>
              <a:ext uri="{FF2B5EF4-FFF2-40B4-BE49-F238E27FC236}">
                <a16:creationId xmlns:a16="http://schemas.microsoft.com/office/drawing/2014/main" id="{B544C2D1-62F2-480C-9ACC-7135785927CB}"/>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3402605" y="12641329"/>
            <a:ext cx="980658" cy="683243"/>
          </a:xfrm>
          <a:prstGeom prst="rect">
            <a:avLst/>
          </a:prstGeom>
          <a:ln w="12700">
            <a:miter lim="400000"/>
          </a:ln>
        </p:spPr>
      </p:pic>
      <p:sp>
        <p:nvSpPr>
          <p:cNvPr id="5" name="Espace réservé de la date 4">
            <a:extLst>
              <a:ext uri="{FF2B5EF4-FFF2-40B4-BE49-F238E27FC236}">
                <a16:creationId xmlns:a16="http://schemas.microsoft.com/office/drawing/2014/main" id="{88BBF6CB-BA0D-49DE-8E2E-C3AB845E052F}"/>
              </a:ext>
            </a:extLst>
          </p:cNvPr>
          <p:cNvSpPr>
            <a:spLocks noGrp="1"/>
          </p:cNvSpPr>
          <p:nvPr>
            <p:ph type="dt" sz="half" idx="2"/>
          </p:nvPr>
        </p:nvSpPr>
        <p:spPr>
          <a:xfrm>
            <a:off x="1676400" y="12712700"/>
            <a:ext cx="5486400" cy="730250"/>
          </a:xfrm>
          <a:prstGeom prst="rect">
            <a:avLst/>
          </a:prstGeom>
        </p:spPr>
        <p:txBody>
          <a:bodyPr vert="horz" lIns="91440" tIns="45720" rIns="91440" bIns="45720" rtlCol="0" anchor="ctr"/>
          <a:lstStyle>
            <a:lvl1pPr algn="l">
              <a:defRPr sz="1200">
                <a:solidFill>
                  <a:schemeClr val="tx1">
                    <a:tint val="75000"/>
                  </a:schemeClr>
                </a:solidFill>
              </a:defRPr>
            </a:lvl1pPr>
          </a:lstStyle>
          <a:p>
            <a:fld id="{90C8DBB2-4BD1-433A-A07B-EBCDD7E6711E}" type="datetimeFigureOut">
              <a:rPr lang="fr-FR" smtClean="0"/>
              <a:t>29/10/2025</a:t>
            </a:fld>
            <a:endParaRPr lang="fr-FR"/>
          </a:p>
        </p:txBody>
      </p:sp>
      <p:sp>
        <p:nvSpPr>
          <p:cNvPr id="6" name="Espace réservé du numéro de diapositive 5">
            <a:extLst>
              <a:ext uri="{FF2B5EF4-FFF2-40B4-BE49-F238E27FC236}">
                <a16:creationId xmlns:a16="http://schemas.microsoft.com/office/drawing/2014/main" id="{AA061B51-C9FF-4FDF-8394-2C766C83E964}"/>
              </a:ext>
            </a:extLst>
          </p:cNvPr>
          <p:cNvSpPr>
            <a:spLocks noGrp="1"/>
          </p:cNvSpPr>
          <p:nvPr>
            <p:ph type="sldNum" sz="quarter" idx="4"/>
          </p:nvPr>
        </p:nvSpPr>
        <p:spPr>
          <a:xfrm>
            <a:off x="17221200" y="12712700"/>
            <a:ext cx="5486400" cy="730250"/>
          </a:xfrm>
          <a:prstGeom prst="rect">
            <a:avLst/>
          </a:prstGeom>
        </p:spPr>
        <p:txBody>
          <a:bodyPr vert="horz" lIns="91440" tIns="45720" rIns="91440" bIns="45720" rtlCol="0" anchor="ctr"/>
          <a:lstStyle>
            <a:lvl1pPr algn="r">
              <a:defRPr sz="1200">
                <a:solidFill>
                  <a:schemeClr val="tx1">
                    <a:tint val="75000"/>
                  </a:schemeClr>
                </a:solidFill>
              </a:defRPr>
            </a:lvl1pPr>
          </a:lstStyle>
          <a:p>
            <a:fld id="{973DAEAF-8B1B-43AE-A7CD-43271E021EF6}" type="slidenum">
              <a:rPr lang="fr-FR" smtClean="0"/>
              <a:t>‹N°›</a:t>
            </a:fld>
            <a:endParaRPr lang="fr-FR"/>
          </a:p>
        </p:txBody>
      </p:sp>
    </p:spTree>
    <p:extLst>
      <p:ext uri="{BB962C8B-B14F-4D97-AF65-F5344CB8AC3E}">
        <p14:creationId xmlns:p14="http://schemas.microsoft.com/office/powerpoint/2010/main" val="1917833726"/>
      </p:ext>
    </p:extLst>
  </p:cSld>
  <p:clrMap bg1="lt1" tx1="dk1" bg2="lt2" tx2="dk2" accent1="accent1" accent2="accent2" accent3="accent3" accent4="accent4" accent5="accent5" accent6="accent6" hlink="hlink" folHlink="folHlink"/>
  <p:sldLayoutIdLst>
    <p:sldLayoutId id="2147483650" r:id="rId1"/>
    <p:sldLayoutId id="2147483696" r:id="rId2"/>
  </p:sldLayoutIdLst>
  <p:txStyles>
    <p:titleStyle>
      <a:lvl1pPr marL="0" marR="0" indent="0" algn="l" defTabSz="2438337" rtl="0" eaLnBrk="1" latinLnBrk="0" hangingPunct="1">
        <a:lnSpc>
          <a:spcPct val="100000"/>
        </a:lnSpc>
        <a:spcBef>
          <a:spcPts val="0"/>
        </a:spcBef>
        <a:spcAft>
          <a:spcPts val="0"/>
        </a:spcAft>
        <a:buClrTx/>
        <a:buSzTx/>
        <a:buFontTx/>
        <a:buNone/>
        <a:tabLst/>
        <a:defRPr lang="fr-FR" sz="5400" b="1" i="0" u="none" strike="noStrike" kern="1200" cap="none" spc="-119" baseline="0" dirty="0">
          <a:solidFill>
            <a:srgbClr val="306EC7"/>
          </a:solidFill>
          <a:uFillTx/>
          <a:latin typeface="Arial"/>
          <a:ea typeface="+mj-ea"/>
          <a:cs typeface="Arial"/>
          <a:sym typeface="Arial"/>
        </a:defRPr>
      </a:lvl1pPr>
    </p:titleStyle>
    <p:bodyStyle>
      <a:lvl1pPr marL="228600" indent="-396000" algn="l" defTabSz="914400" rtl="0" eaLnBrk="1" latinLnBrk="0" hangingPunct="1">
        <a:lnSpc>
          <a:spcPct val="100000"/>
        </a:lnSpc>
        <a:spcBef>
          <a:spcPts val="600"/>
        </a:spcBef>
        <a:spcAft>
          <a:spcPts val="600"/>
        </a:spcAft>
        <a:buClr>
          <a:schemeClr val="accent2"/>
        </a:buClr>
        <a:buFont typeface="Arial" panose="020B0604020202020204" pitchFamily="34" charset="0"/>
        <a:buChar char="•"/>
        <a:defRPr sz="3200" kern="1200">
          <a:solidFill>
            <a:schemeClr val="tx1"/>
          </a:solidFill>
          <a:latin typeface="+mn-lt"/>
          <a:ea typeface="+mn-ea"/>
          <a:cs typeface="+mn-cs"/>
        </a:defRPr>
      </a:lvl1pPr>
      <a:lvl2pPr marL="685800" indent="-396000" algn="l" defTabSz="914400" rtl="0" eaLnBrk="1" latinLnBrk="0" hangingPunct="1">
        <a:lnSpc>
          <a:spcPct val="100000"/>
        </a:lnSpc>
        <a:spcBef>
          <a:spcPts val="600"/>
        </a:spcBef>
        <a:spcAft>
          <a:spcPts val="600"/>
        </a:spcAft>
        <a:buClr>
          <a:schemeClr val="accent3"/>
        </a:buClr>
        <a:buFont typeface="Arial" panose="020B0604020202020204" pitchFamily="34" charset="0"/>
        <a:buChar char="•"/>
        <a:defRPr sz="2800" kern="1200">
          <a:solidFill>
            <a:schemeClr val="tx1"/>
          </a:solidFill>
          <a:latin typeface="+mn-lt"/>
          <a:ea typeface="+mn-ea"/>
          <a:cs typeface="+mn-cs"/>
        </a:defRPr>
      </a:lvl2pPr>
      <a:lvl3pPr marL="1143000" indent="-396000" algn="l" defTabSz="914400" rtl="0" eaLnBrk="1" latinLnBrk="0" hangingPunct="1">
        <a:lnSpc>
          <a:spcPct val="100000"/>
        </a:lnSpc>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rtl="0" eaLnBrk="1" latinLnBrk="0" hangingPunct="1">
        <a:lnSpc>
          <a:spcPct val="100000"/>
        </a:lnSpc>
        <a:spcBef>
          <a:spcPts val="600"/>
        </a:spcBef>
        <a:spcAft>
          <a:spcPts val="600"/>
        </a:spcAft>
        <a:buClr>
          <a:schemeClr val="accent5"/>
        </a:buClr>
        <a:buFont typeface="Arial" panose="020B0604020202020204" pitchFamily="34" charset="0"/>
        <a:buChar char="•"/>
        <a:defRPr sz="2400" kern="1200">
          <a:solidFill>
            <a:schemeClr val="tx1"/>
          </a:solidFill>
          <a:latin typeface="+mn-lt"/>
          <a:ea typeface="+mn-ea"/>
          <a:cs typeface="+mn-cs"/>
        </a:defRPr>
      </a:lvl4pPr>
      <a:lvl5pPr marL="2057400" indent="-396000" algn="l" defTabSz="914400" rtl="0" eaLnBrk="1" latinLnBrk="0" hangingPunct="1">
        <a:lnSpc>
          <a:spcPct val="100000"/>
        </a:lnSpc>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F4928A3-904B-49E3-A578-AA63BA3FDD92}"/>
              </a:ext>
            </a:extLst>
          </p:cNvPr>
          <p:cNvSpPr>
            <a:spLocks noGrp="1"/>
          </p:cNvSpPr>
          <p:nvPr>
            <p:ph type="title"/>
          </p:nvPr>
        </p:nvSpPr>
        <p:spPr>
          <a:xfrm>
            <a:off x="1676400" y="1816175"/>
            <a:ext cx="21031200" cy="15652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9F7A8955-8B57-45B1-A838-8CAEBB43687E}"/>
              </a:ext>
            </a:extLst>
          </p:cNvPr>
          <p:cNvSpPr>
            <a:spLocks noGrp="1"/>
          </p:cNvSpPr>
          <p:nvPr>
            <p:ph type="body" idx="1"/>
          </p:nvPr>
        </p:nvSpPr>
        <p:spPr>
          <a:xfrm>
            <a:off x="1676400" y="3651250"/>
            <a:ext cx="21031200" cy="8702675"/>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pic>
        <p:nvPicPr>
          <p:cNvPr id="7" name="Image" descr="Image">
            <a:extLst>
              <a:ext uri="{FF2B5EF4-FFF2-40B4-BE49-F238E27FC236}">
                <a16:creationId xmlns:a16="http://schemas.microsoft.com/office/drawing/2014/main" id="{927560B1-D7E7-4A56-BBD5-FD37819C9192}"/>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9388046" y="999058"/>
            <a:ext cx="3974763" cy="220959"/>
          </a:xfrm>
          <a:prstGeom prst="rect">
            <a:avLst/>
          </a:prstGeom>
          <a:ln w="12700">
            <a:miter lim="400000"/>
          </a:ln>
        </p:spPr>
      </p:pic>
      <p:pic>
        <p:nvPicPr>
          <p:cNvPr id="8" name="Image 7">
            <a:extLst>
              <a:ext uri="{FF2B5EF4-FFF2-40B4-BE49-F238E27FC236}">
                <a16:creationId xmlns:a16="http://schemas.microsoft.com/office/drawing/2014/main" id="{5E79E6D3-8181-476F-8577-ADB074929024}"/>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993258" y="698617"/>
            <a:ext cx="2794106" cy="758783"/>
          </a:xfrm>
          <a:prstGeom prst="rect">
            <a:avLst/>
          </a:prstGeom>
        </p:spPr>
      </p:pic>
      <p:pic>
        <p:nvPicPr>
          <p:cNvPr id="9" name="Image" descr="Image">
            <a:extLst>
              <a:ext uri="{FF2B5EF4-FFF2-40B4-BE49-F238E27FC236}">
                <a16:creationId xmlns:a16="http://schemas.microsoft.com/office/drawing/2014/main" id="{B544C2D1-62F2-480C-9ACC-7135785927CB}"/>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23402605" y="12717529"/>
            <a:ext cx="980658" cy="683243"/>
          </a:xfrm>
          <a:prstGeom prst="rect">
            <a:avLst/>
          </a:prstGeom>
          <a:ln w="12700">
            <a:miter lim="400000"/>
          </a:ln>
        </p:spPr>
      </p:pic>
      <p:sp>
        <p:nvSpPr>
          <p:cNvPr id="11" name="Espace réservé du numéro de diapositive 9">
            <a:extLst>
              <a:ext uri="{FF2B5EF4-FFF2-40B4-BE49-F238E27FC236}">
                <a16:creationId xmlns:a16="http://schemas.microsoft.com/office/drawing/2014/main" id="{81D999CC-A5E2-4990-834E-4591A578BA5D}"/>
              </a:ext>
            </a:extLst>
          </p:cNvPr>
          <p:cNvSpPr txBox="1">
            <a:spLocks/>
          </p:cNvSpPr>
          <p:nvPr userDrawn="1"/>
        </p:nvSpPr>
        <p:spPr>
          <a:xfrm>
            <a:off x="23362809" y="12717529"/>
            <a:ext cx="1020455" cy="683243"/>
          </a:xfrm>
          <a:prstGeom prst="rect">
            <a:avLst/>
          </a:prstGeom>
        </p:spPr>
        <p:txBody>
          <a:bodyPr vert="horz" lIns="0" tIns="36000" rIns="216000" bIns="3600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2438337"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chemeClr val="bg1"/>
                </a:solidFill>
                <a:effectLst/>
                <a:uFillTx/>
                <a:latin typeface="+mj-lt"/>
                <a:ea typeface="+mj-ea"/>
                <a:cs typeface="+mj-cs"/>
                <a:sym typeface="Helvetica Neue"/>
              </a:defRPr>
            </a:lvl1pPr>
            <a:lvl2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2pPr>
            <a:lvl3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3pPr>
            <a:lvl4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4pPr>
            <a:lvl5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5pPr>
            <a:lvl6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6pPr>
            <a:lvl7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7pPr>
            <a:lvl8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8pPr>
            <a:lvl9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lvl9pPr>
          </a:lstStyle>
          <a:p>
            <a:fld id="{7F26AC6D-7621-48A2-B7A4-64FBC78BF0DB}" type="slidenum">
              <a:rPr lang="fr-FR" sz="2000" smtClean="0"/>
              <a:pPr/>
              <a:t>‹N°›</a:t>
            </a:fld>
            <a:endParaRPr lang="fr-FR"/>
          </a:p>
        </p:txBody>
      </p:sp>
    </p:spTree>
    <p:extLst>
      <p:ext uri="{BB962C8B-B14F-4D97-AF65-F5344CB8AC3E}">
        <p14:creationId xmlns:p14="http://schemas.microsoft.com/office/powerpoint/2010/main" val="3356727368"/>
      </p:ext>
    </p:extLst>
  </p:cSld>
  <p:clrMap bg1="lt1" tx1="dk1" bg2="lt2" tx2="dk2" accent1="accent1" accent2="accent2" accent3="accent3" accent4="accent4" accent5="accent5" accent6="accent6" hlink="hlink" folHlink="folHlink"/>
  <p:sldLayoutIdLst>
    <p:sldLayoutId id="2147483700" r:id="rId1"/>
    <p:sldLayoutId id="2147483697" r:id="rId2"/>
    <p:sldLayoutId id="2147483698" r:id="rId3"/>
    <p:sldLayoutId id="2147483699" r:id="rId4"/>
    <p:sldLayoutId id="2147483690" r:id="rId5"/>
    <p:sldLayoutId id="2147483691" r:id="rId6"/>
    <p:sldLayoutId id="2147483693" r:id="rId7"/>
    <p:sldLayoutId id="2147483694" r:id="rId8"/>
    <p:sldLayoutId id="2147483692" r:id="rId9"/>
    <p:sldLayoutId id="2147483685" r:id="rId10"/>
    <p:sldLayoutId id="2147483701" r:id="rId11"/>
    <p:sldLayoutId id="2147483703" r:id="rId12"/>
  </p:sldLayoutIdLst>
  <p:txStyles>
    <p:titleStyle>
      <a:lvl1pPr marL="0" marR="0" indent="0" algn="l" defTabSz="2438337" rtl="0" eaLnBrk="1" latinLnBrk="0" hangingPunct="1">
        <a:lnSpc>
          <a:spcPct val="100000"/>
        </a:lnSpc>
        <a:spcBef>
          <a:spcPts val="0"/>
        </a:spcBef>
        <a:spcAft>
          <a:spcPts val="0"/>
        </a:spcAft>
        <a:buClrTx/>
        <a:buSzTx/>
        <a:buFontTx/>
        <a:buNone/>
        <a:tabLst/>
        <a:defRPr lang="fr-FR" sz="5400" b="1" i="0" u="none" strike="noStrike" kern="1200" cap="none" spc="-119" baseline="0" dirty="0">
          <a:solidFill>
            <a:srgbClr val="306EC7"/>
          </a:solidFill>
          <a:uFillTx/>
          <a:latin typeface="Arial"/>
          <a:ea typeface="+mj-ea"/>
          <a:cs typeface="Arial"/>
          <a:sym typeface="Arial"/>
        </a:defRPr>
      </a:lvl1pPr>
    </p:titleStyle>
    <p:bodyStyle>
      <a:lvl1pPr marL="228600" indent="-396000" algn="l" defTabSz="914400" rtl="0" eaLnBrk="1" latinLnBrk="0" hangingPunct="1">
        <a:lnSpc>
          <a:spcPct val="100000"/>
        </a:lnSpc>
        <a:spcBef>
          <a:spcPts val="600"/>
        </a:spcBef>
        <a:spcAft>
          <a:spcPts val="600"/>
        </a:spcAft>
        <a:buClr>
          <a:schemeClr val="accent2"/>
        </a:buClr>
        <a:buFont typeface="Arial" panose="020B0604020202020204" pitchFamily="34" charset="0"/>
        <a:buChar char="•"/>
        <a:defRPr sz="3200" kern="1200">
          <a:solidFill>
            <a:schemeClr val="tx1"/>
          </a:solidFill>
          <a:latin typeface="+mn-lt"/>
          <a:ea typeface="+mn-ea"/>
          <a:cs typeface="+mn-cs"/>
        </a:defRPr>
      </a:lvl1pPr>
      <a:lvl2pPr marL="685800" indent="-396000" algn="l" defTabSz="914400" rtl="0" eaLnBrk="1" latinLnBrk="0" hangingPunct="1">
        <a:lnSpc>
          <a:spcPct val="100000"/>
        </a:lnSpc>
        <a:spcBef>
          <a:spcPts val="600"/>
        </a:spcBef>
        <a:spcAft>
          <a:spcPts val="600"/>
        </a:spcAft>
        <a:buClr>
          <a:schemeClr val="accent3"/>
        </a:buClr>
        <a:buFont typeface="Arial" panose="020B0604020202020204" pitchFamily="34" charset="0"/>
        <a:buChar char="•"/>
        <a:defRPr sz="2800" kern="1200">
          <a:solidFill>
            <a:schemeClr val="tx1"/>
          </a:solidFill>
          <a:latin typeface="+mn-lt"/>
          <a:ea typeface="+mn-ea"/>
          <a:cs typeface="+mn-cs"/>
        </a:defRPr>
      </a:lvl2pPr>
      <a:lvl3pPr marL="1143000" indent="-396000" algn="l" defTabSz="914400" rtl="0" eaLnBrk="1" latinLnBrk="0" hangingPunct="1">
        <a:lnSpc>
          <a:spcPct val="100000"/>
        </a:lnSpc>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rtl="0" eaLnBrk="1" latinLnBrk="0" hangingPunct="1">
        <a:lnSpc>
          <a:spcPct val="100000"/>
        </a:lnSpc>
        <a:spcBef>
          <a:spcPts val="600"/>
        </a:spcBef>
        <a:spcAft>
          <a:spcPts val="600"/>
        </a:spcAft>
        <a:buClr>
          <a:schemeClr val="accent5"/>
        </a:buClr>
        <a:buFont typeface="Arial" panose="020B0604020202020204" pitchFamily="34" charset="0"/>
        <a:buChar char="•"/>
        <a:defRPr sz="2400" kern="1200">
          <a:solidFill>
            <a:schemeClr val="tx1"/>
          </a:solidFill>
          <a:latin typeface="+mn-lt"/>
          <a:ea typeface="+mn-ea"/>
          <a:cs typeface="+mn-cs"/>
        </a:defRPr>
      </a:lvl4pPr>
      <a:lvl5pPr marL="2057400" indent="-396000" algn="l" defTabSz="914400" rtl="0" eaLnBrk="1" latinLnBrk="0" hangingPunct="1">
        <a:lnSpc>
          <a:spcPct val="100000"/>
        </a:lnSpc>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svg"/><Relationship Id="rId7" Type="http://schemas.openxmlformats.org/officeDocument/2006/relationships/image" Target="../media/image27.sv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sv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svg"/><Relationship Id="rId7" Type="http://schemas.openxmlformats.org/officeDocument/2006/relationships/image" Target="../media/image27.sv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sv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00FFEB-A283-4959-B1DF-F7C9FCF22AD4}"/>
              </a:ext>
            </a:extLst>
          </p:cNvPr>
          <p:cNvSpPr>
            <a:spLocks noGrp="1"/>
          </p:cNvSpPr>
          <p:nvPr>
            <p:ph type="title"/>
          </p:nvPr>
        </p:nvSpPr>
        <p:spPr/>
        <p:txBody>
          <a:bodyPr>
            <a:normAutofit fontScale="90000"/>
          </a:bodyPr>
          <a:lstStyle/>
          <a:p>
            <a:r>
              <a:rPr lang="fr-FR" dirty="0">
                <a:solidFill>
                  <a:prstClr val="black"/>
                </a:solidFill>
                <a:latin typeface="Calibri Light" panose="020F0302020204030204"/>
              </a:rPr>
              <a:t>Critères de définition des composants unitaires utilisés dans l’abaque de chiffrage DTU</a:t>
            </a:r>
          </a:p>
        </p:txBody>
      </p:sp>
      <p:sp>
        <p:nvSpPr>
          <p:cNvPr id="7" name="ZoneTexte 6">
            <a:extLst>
              <a:ext uri="{FF2B5EF4-FFF2-40B4-BE49-F238E27FC236}">
                <a16:creationId xmlns:a16="http://schemas.microsoft.com/office/drawing/2014/main" id="{8B292998-DD84-045B-A21C-DD79CF3823BF}"/>
              </a:ext>
            </a:extLst>
          </p:cNvPr>
          <p:cNvSpPr txBox="1"/>
          <p:nvPr/>
        </p:nvSpPr>
        <p:spPr>
          <a:xfrm>
            <a:off x="2643809" y="6579704"/>
            <a:ext cx="9859617" cy="3170099"/>
          </a:xfrm>
          <a:prstGeom prst="rect">
            <a:avLst/>
          </a:prstGeom>
          <a:noFill/>
        </p:spPr>
        <p:txBody>
          <a:bodyPr wrap="square" rtlCol="0">
            <a:spAutoFit/>
          </a:bodyPr>
          <a:lstStyle/>
          <a:p>
            <a:pPr marL="342900" lvl="1" indent="-342900" algn="l">
              <a:buFont typeface="Arial" panose="020B0604020202020204" pitchFamily="34" charset="0"/>
              <a:buChar char="•"/>
            </a:pPr>
            <a:r>
              <a:rPr lang="fr-FR" sz="4400" dirty="0"/>
              <a:t>Règles générales</a:t>
            </a:r>
          </a:p>
          <a:p>
            <a:pPr marL="342900" lvl="1" indent="-342900" algn="l">
              <a:buFont typeface="Arial" panose="020B0604020202020204" pitchFamily="34" charset="0"/>
              <a:buChar char="•"/>
            </a:pPr>
            <a:r>
              <a:rPr lang="fr-FR" sz="4400" dirty="0"/>
              <a:t>Architecture nouvelles technologies</a:t>
            </a:r>
          </a:p>
          <a:p>
            <a:pPr marL="342900" lvl="1" indent="-342900" algn="l">
              <a:buFont typeface="Arial" panose="020B0604020202020204" pitchFamily="34" charset="0"/>
              <a:buChar char="•"/>
            </a:pPr>
            <a:r>
              <a:rPr lang="fr-FR" sz="4400" dirty="0"/>
              <a:t>Architecture COBOL</a:t>
            </a:r>
          </a:p>
          <a:p>
            <a:pPr marL="342900" lvl="1" indent="-342900" algn="l">
              <a:buFont typeface="Arial" panose="020B0604020202020204" pitchFamily="34" charset="0"/>
              <a:buChar char="•"/>
            </a:pPr>
            <a:r>
              <a:rPr lang="fr-FR" sz="4400" dirty="0"/>
              <a:t>Exemples </a:t>
            </a:r>
          </a:p>
          <a:p>
            <a:endParaRPr lang="fr-FR" dirty="0"/>
          </a:p>
        </p:txBody>
      </p:sp>
    </p:spTree>
    <p:extLst>
      <p:ext uri="{BB962C8B-B14F-4D97-AF65-F5344CB8AC3E}">
        <p14:creationId xmlns:p14="http://schemas.microsoft.com/office/powerpoint/2010/main" val="308350187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2021408"/>
            <a:ext cx="21031200" cy="10057127"/>
          </a:xfrm>
        </p:spPr>
        <p:txBody>
          <a:bodyPr>
            <a:normAutofit/>
          </a:bodyPr>
          <a:lstStyle/>
          <a:p>
            <a:r>
              <a:rPr lang="fr-FR"/>
              <a:t>Gestion des arrondis :</a:t>
            </a:r>
          </a:p>
          <a:p>
            <a:pPr lvl="1"/>
            <a:r>
              <a:rPr lang="fr-FR"/>
              <a:t>le calcul du chiffrage global (C1) doit être effectué en additionnant sans arrondi le détail des charges de chaque activité à réaliser dans la prestation. Ce chiffrage est le résultat de l'application des abaques DTU et coefficient d'expansion en charges exprimées en J.H avec 2 décimales (</a:t>
            </a:r>
            <a:r>
              <a:rPr lang="fr-FR" err="1"/>
              <a:t>cf</a:t>
            </a:r>
            <a:r>
              <a:rPr lang="fr-FR"/>
              <a:t> tableau 1 avec des valeurs décimales par activité)</a:t>
            </a:r>
          </a:p>
          <a:p>
            <a:pPr lvl="1"/>
            <a:r>
              <a:rPr lang="fr-FR"/>
              <a:t>Le calcul du montant global brut en € (M1) est obtenu par la somme sans arrondi des coûts de chaque activité. Le coût en € de chaque activité correspond à la multiplication de la charge avec décimales par le prix unitaire de chaque UO applicable (France/Europe/Hors Europe selon le dispositif)</a:t>
            </a:r>
          </a:p>
          <a:p>
            <a:pPr lvl="1"/>
            <a:r>
              <a:rPr lang="fr-FR"/>
              <a:t>L'évaluation du nombre d'UO à commander par activité doit être ajustée sur un nombre entier </a:t>
            </a:r>
          </a:p>
          <a:p>
            <a:pPr lvl="1"/>
            <a:r>
              <a:rPr lang="fr-FR"/>
              <a:t>La somme du nombre d'UO à commander par activité doit s'approcher le plus possible du chiffrage global (C1) obtenu lors du calcul détaillé de l'abaques en J.H et du montant global (M1) en € TTC (</a:t>
            </a:r>
            <a:r>
              <a:rPr lang="fr-FR" err="1"/>
              <a:t>cf</a:t>
            </a:r>
            <a:r>
              <a:rPr lang="fr-FR"/>
              <a:t> tableau 2 avec les valeurs entières par UO)</a:t>
            </a:r>
          </a:p>
        </p:txBody>
      </p:sp>
      <p:sp>
        <p:nvSpPr>
          <p:cNvPr id="7" name="ZoneTexte 6">
            <a:extLst>
              <a:ext uri="{FF2B5EF4-FFF2-40B4-BE49-F238E27FC236}">
                <a16:creationId xmlns:a16="http://schemas.microsoft.com/office/drawing/2014/main" id="{2BF6AA78-FA38-AE39-9A77-1355304782FA}"/>
              </a:ext>
            </a:extLst>
          </p:cNvPr>
          <p:cNvSpPr txBox="1"/>
          <p:nvPr/>
        </p:nvSpPr>
        <p:spPr>
          <a:xfrm>
            <a:off x="8172450" y="12957583"/>
            <a:ext cx="2133600" cy="461665"/>
          </a:xfrm>
          <a:prstGeom prst="rect">
            <a:avLst/>
          </a:prstGeom>
          <a:noFill/>
        </p:spPr>
        <p:txBody>
          <a:bodyPr wrap="square">
            <a:spAutoFit/>
          </a:bodyPr>
          <a:lstStyle/>
          <a:p>
            <a:r>
              <a:rPr lang="fr-FR" dirty="0"/>
              <a:t>98 240,54 €</a:t>
            </a:r>
          </a:p>
        </p:txBody>
      </p:sp>
      <p:sp>
        <p:nvSpPr>
          <p:cNvPr id="8" name="Flèche : droite 7">
            <a:extLst>
              <a:ext uri="{FF2B5EF4-FFF2-40B4-BE49-F238E27FC236}">
                <a16:creationId xmlns:a16="http://schemas.microsoft.com/office/drawing/2014/main" id="{42AE35DC-E621-837E-D8DE-8235028C2047}"/>
              </a:ext>
            </a:extLst>
          </p:cNvPr>
          <p:cNvSpPr/>
          <p:nvPr/>
        </p:nvSpPr>
        <p:spPr>
          <a:xfrm>
            <a:off x="10903824" y="9629887"/>
            <a:ext cx="2474259" cy="12550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a:extLst>
              <a:ext uri="{FF2B5EF4-FFF2-40B4-BE49-F238E27FC236}">
                <a16:creationId xmlns:a16="http://schemas.microsoft.com/office/drawing/2014/main" id="{D594E355-D8A9-D8CE-0233-23F8D6687281}"/>
              </a:ext>
            </a:extLst>
          </p:cNvPr>
          <p:cNvPicPr>
            <a:picLocks noChangeAspect="1"/>
          </p:cNvPicPr>
          <p:nvPr/>
        </p:nvPicPr>
        <p:blipFill>
          <a:blip r:embed="rId2"/>
          <a:stretch>
            <a:fillRect/>
          </a:stretch>
        </p:blipFill>
        <p:spPr>
          <a:xfrm>
            <a:off x="1935031" y="7820810"/>
            <a:ext cx="7856496" cy="4873214"/>
          </a:xfrm>
          <a:prstGeom prst="rect">
            <a:avLst/>
          </a:prstGeom>
        </p:spPr>
      </p:pic>
      <p:pic>
        <p:nvPicPr>
          <p:cNvPr id="10" name="Image 9">
            <a:extLst>
              <a:ext uri="{FF2B5EF4-FFF2-40B4-BE49-F238E27FC236}">
                <a16:creationId xmlns:a16="http://schemas.microsoft.com/office/drawing/2014/main" id="{C595DA27-70ED-E436-C9CB-13621DE458DB}"/>
              </a:ext>
            </a:extLst>
          </p:cNvPr>
          <p:cNvPicPr>
            <a:picLocks noChangeAspect="1"/>
          </p:cNvPicPr>
          <p:nvPr/>
        </p:nvPicPr>
        <p:blipFill>
          <a:blip r:embed="rId3"/>
          <a:stretch>
            <a:fillRect/>
          </a:stretch>
        </p:blipFill>
        <p:spPr>
          <a:xfrm>
            <a:off x="14490381" y="7820810"/>
            <a:ext cx="7856496" cy="4873214"/>
          </a:xfrm>
          <a:prstGeom prst="rect">
            <a:avLst/>
          </a:prstGeom>
        </p:spPr>
      </p:pic>
      <p:sp>
        <p:nvSpPr>
          <p:cNvPr id="11" name="ZoneTexte 10">
            <a:extLst>
              <a:ext uri="{FF2B5EF4-FFF2-40B4-BE49-F238E27FC236}">
                <a16:creationId xmlns:a16="http://schemas.microsoft.com/office/drawing/2014/main" id="{D82F8A2C-AF98-5090-EEEA-35F0FFD0B3BC}"/>
              </a:ext>
            </a:extLst>
          </p:cNvPr>
          <p:cNvSpPr txBox="1"/>
          <p:nvPr/>
        </p:nvSpPr>
        <p:spPr>
          <a:xfrm>
            <a:off x="20588567" y="12970368"/>
            <a:ext cx="2133600" cy="461665"/>
          </a:xfrm>
          <a:prstGeom prst="rect">
            <a:avLst/>
          </a:prstGeom>
          <a:noFill/>
        </p:spPr>
        <p:txBody>
          <a:bodyPr wrap="square">
            <a:spAutoFit/>
          </a:bodyPr>
          <a:lstStyle/>
          <a:p>
            <a:r>
              <a:rPr lang="fr-FR" dirty="0"/>
              <a:t>98 134,80 €</a:t>
            </a:r>
          </a:p>
        </p:txBody>
      </p:sp>
    </p:spTree>
    <p:extLst>
      <p:ext uri="{BB962C8B-B14F-4D97-AF65-F5344CB8AC3E}">
        <p14:creationId xmlns:p14="http://schemas.microsoft.com/office/powerpoint/2010/main" val="3654810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15C6A6CB-8DE1-498A-847B-5663BBEFDD08}"/>
              </a:ext>
            </a:extLst>
          </p:cNvPr>
          <p:cNvSpPr>
            <a:spLocks noGrp="1"/>
          </p:cNvSpPr>
          <p:nvPr>
            <p:ph type="title"/>
          </p:nvPr>
        </p:nvSpPr>
        <p:spPr/>
        <p:txBody>
          <a:bodyPr/>
          <a:lstStyle/>
          <a:p>
            <a:r>
              <a:rPr lang="fr-FR"/>
              <a:t>Architecture nouvelle technologie – 4 couches</a:t>
            </a:r>
          </a:p>
        </p:txBody>
      </p:sp>
      <p:sp>
        <p:nvSpPr>
          <p:cNvPr id="15" name="Espace réservé du texte 14">
            <a:extLst>
              <a:ext uri="{FF2B5EF4-FFF2-40B4-BE49-F238E27FC236}">
                <a16:creationId xmlns:a16="http://schemas.microsoft.com/office/drawing/2014/main" id="{993C58E5-74EE-4D2C-A7D1-43261BC6CE60}"/>
              </a:ext>
            </a:extLst>
          </p:cNvPr>
          <p:cNvSpPr>
            <a:spLocks noGrp="1"/>
          </p:cNvSpPr>
          <p:nvPr>
            <p:ph type="body" sz="quarter" idx="11"/>
          </p:nvPr>
        </p:nvSpPr>
        <p:spPr/>
        <p:txBody>
          <a:bodyPr/>
          <a:lstStyle/>
          <a:p>
            <a:r>
              <a:rPr lang="fr-FR"/>
              <a:t>02</a:t>
            </a:r>
          </a:p>
        </p:txBody>
      </p:sp>
    </p:spTree>
    <p:extLst>
      <p:ext uri="{BB962C8B-B14F-4D97-AF65-F5344CB8AC3E}">
        <p14:creationId xmlns:p14="http://schemas.microsoft.com/office/powerpoint/2010/main" val="38647678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8FC68A8-CFCE-49A5-9B0B-00EBF3559AC4}"/>
              </a:ext>
            </a:extLst>
          </p:cNvPr>
          <p:cNvSpPr>
            <a:spLocks noGrp="1"/>
          </p:cNvSpPr>
          <p:nvPr>
            <p:ph type="title"/>
          </p:nvPr>
        </p:nvSpPr>
        <p:spPr>
          <a:xfrm>
            <a:off x="3897086" y="229971"/>
            <a:ext cx="21031200" cy="1565200"/>
          </a:xfrm>
        </p:spPr>
        <p:txBody>
          <a:bodyPr/>
          <a:lstStyle/>
          <a:p>
            <a:r>
              <a:rPr lang="fr-FR"/>
              <a:t>Définition de l’architecture nouvelle technologie</a:t>
            </a:r>
          </a:p>
        </p:txBody>
      </p:sp>
      <p:pic>
        <p:nvPicPr>
          <p:cNvPr id="7" name="Graphique 6" descr="Écran avec un remplissage uni">
            <a:extLst>
              <a:ext uri="{FF2B5EF4-FFF2-40B4-BE49-F238E27FC236}">
                <a16:creationId xmlns:a16="http://schemas.microsoft.com/office/drawing/2014/main" id="{F8EC4D67-4C62-4E6A-923A-06695C6C824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82234" y="2146041"/>
            <a:ext cx="1999862" cy="1999862"/>
          </a:xfrm>
          <a:prstGeom prst="rect">
            <a:avLst/>
          </a:prstGeom>
        </p:spPr>
      </p:pic>
      <p:sp>
        <p:nvSpPr>
          <p:cNvPr id="8" name="Rectangle 7">
            <a:extLst>
              <a:ext uri="{FF2B5EF4-FFF2-40B4-BE49-F238E27FC236}">
                <a16:creationId xmlns:a16="http://schemas.microsoft.com/office/drawing/2014/main" id="{A4E797D7-6C3A-4276-BEBB-773A03DB5703}"/>
              </a:ext>
            </a:extLst>
          </p:cNvPr>
          <p:cNvSpPr/>
          <p:nvPr/>
        </p:nvSpPr>
        <p:spPr>
          <a:xfrm>
            <a:off x="5135825" y="4878120"/>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Service UI</a:t>
            </a:r>
          </a:p>
        </p:txBody>
      </p:sp>
      <p:sp>
        <p:nvSpPr>
          <p:cNvPr id="10" name="Rectangle 9">
            <a:extLst>
              <a:ext uri="{FF2B5EF4-FFF2-40B4-BE49-F238E27FC236}">
                <a16:creationId xmlns:a16="http://schemas.microsoft.com/office/drawing/2014/main" id="{75AE824D-1B7D-487E-B26C-C0425CF53977}"/>
              </a:ext>
            </a:extLst>
          </p:cNvPr>
          <p:cNvSpPr/>
          <p:nvPr/>
        </p:nvSpPr>
        <p:spPr>
          <a:xfrm>
            <a:off x="5126394" y="7836355"/>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Services métier </a:t>
            </a:r>
            <a:r>
              <a:rPr lang="fr-FR" dirty="0" err="1"/>
              <a:t>endpoints</a:t>
            </a:r>
            <a:r>
              <a:rPr lang="fr-FR" dirty="0"/>
              <a:t>, consumer, </a:t>
            </a:r>
            <a:r>
              <a:rPr lang="fr-FR" dirty="0" err="1"/>
              <a:t>SpringBatch</a:t>
            </a:r>
            <a:endParaRPr lang="fr-FR" dirty="0"/>
          </a:p>
        </p:txBody>
      </p:sp>
      <p:sp>
        <p:nvSpPr>
          <p:cNvPr id="11" name="Rectangle 10">
            <a:extLst>
              <a:ext uri="{FF2B5EF4-FFF2-40B4-BE49-F238E27FC236}">
                <a16:creationId xmlns:a16="http://schemas.microsoft.com/office/drawing/2014/main" id="{7BD2E5FB-F1CA-49FF-976E-84B02262813B}"/>
              </a:ext>
            </a:extLst>
          </p:cNvPr>
          <p:cNvSpPr/>
          <p:nvPr/>
        </p:nvSpPr>
        <p:spPr>
          <a:xfrm>
            <a:off x="5126394" y="8644619"/>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Services métier</a:t>
            </a:r>
          </a:p>
        </p:txBody>
      </p:sp>
      <p:sp>
        <p:nvSpPr>
          <p:cNvPr id="12" name="Rectangle 11">
            <a:extLst>
              <a:ext uri="{FF2B5EF4-FFF2-40B4-BE49-F238E27FC236}">
                <a16:creationId xmlns:a16="http://schemas.microsoft.com/office/drawing/2014/main" id="{256D64B3-A59E-453C-838A-68D98708ED32}"/>
              </a:ext>
            </a:extLst>
          </p:cNvPr>
          <p:cNvSpPr/>
          <p:nvPr/>
        </p:nvSpPr>
        <p:spPr>
          <a:xfrm>
            <a:off x="5126394" y="10594400"/>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Services DAO, </a:t>
            </a:r>
            <a:r>
              <a:rPr lang="fr-FR" dirty="0" err="1"/>
              <a:t>producer</a:t>
            </a:r>
            <a:endParaRPr lang="fr-FR" dirty="0"/>
          </a:p>
        </p:txBody>
      </p:sp>
      <p:pic>
        <p:nvPicPr>
          <p:cNvPr id="14" name="Graphique 13" descr="Base de données avec un remplissage uni">
            <a:extLst>
              <a:ext uri="{FF2B5EF4-FFF2-40B4-BE49-F238E27FC236}">
                <a16:creationId xmlns:a16="http://schemas.microsoft.com/office/drawing/2014/main" id="{90DF39F8-6CFC-4B58-92F1-723DBB1C6A7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69793" y="12199268"/>
            <a:ext cx="2024744" cy="1494184"/>
          </a:xfrm>
          <a:prstGeom prst="rect">
            <a:avLst/>
          </a:prstGeom>
        </p:spPr>
      </p:pic>
      <p:cxnSp>
        <p:nvCxnSpPr>
          <p:cNvPr id="17" name="Connecteur droit avec flèche 16">
            <a:extLst>
              <a:ext uri="{FF2B5EF4-FFF2-40B4-BE49-F238E27FC236}">
                <a16:creationId xmlns:a16="http://schemas.microsoft.com/office/drawing/2014/main" id="{9E4A4033-1D18-4AF0-816C-7F32CB49F20C}"/>
              </a:ext>
            </a:extLst>
          </p:cNvPr>
          <p:cNvCxnSpPr>
            <a:cxnSpLocks/>
            <a:endCxn id="8" idx="0"/>
          </p:cNvCxnSpPr>
          <p:nvPr/>
        </p:nvCxnSpPr>
        <p:spPr>
          <a:xfrm>
            <a:off x="10491596" y="3896461"/>
            <a:ext cx="1" cy="981659"/>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744D6276-66E0-4AB2-9DE6-34861365F438}"/>
              </a:ext>
            </a:extLst>
          </p:cNvPr>
          <p:cNvCxnSpPr>
            <a:cxnSpLocks/>
            <a:endCxn id="10" idx="0"/>
          </p:cNvCxnSpPr>
          <p:nvPr/>
        </p:nvCxnSpPr>
        <p:spPr>
          <a:xfrm>
            <a:off x="10482165" y="7088832"/>
            <a:ext cx="1" cy="747523"/>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98D9F480-DFF1-430E-8B13-FF7C5109FC82}"/>
              </a:ext>
            </a:extLst>
          </p:cNvPr>
          <p:cNvCxnSpPr>
            <a:cxnSpLocks/>
            <a:stCxn id="11" idx="2"/>
            <a:endCxn id="12" idx="0"/>
          </p:cNvCxnSpPr>
          <p:nvPr/>
        </p:nvCxnSpPr>
        <p:spPr>
          <a:xfrm>
            <a:off x="10482166" y="9447053"/>
            <a:ext cx="0" cy="1147347"/>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DBBFFF25-FB90-471E-B8DD-61FD5A078511}"/>
              </a:ext>
            </a:extLst>
          </p:cNvPr>
          <p:cNvCxnSpPr>
            <a:cxnSpLocks/>
            <a:stCxn id="12" idx="2"/>
          </p:cNvCxnSpPr>
          <p:nvPr/>
        </p:nvCxnSpPr>
        <p:spPr>
          <a:xfrm flipH="1">
            <a:off x="10482165" y="11396834"/>
            <a:ext cx="1" cy="954062"/>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362DE72F-3E49-436C-BC9B-D4423903FAB2}"/>
              </a:ext>
            </a:extLst>
          </p:cNvPr>
          <p:cNvSpPr/>
          <p:nvPr/>
        </p:nvSpPr>
        <p:spPr>
          <a:xfrm>
            <a:off x="749172" y="2611360"/>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Angular, html, JSP, PHP, .Net</a:t>
            </a:r>
          </a:p>
        </p:txBody>
      </p:sp>
      <p:sp>
        <p:nvSpPr>
          <p:cNvPr id="31" name="Rectangle 30">
            <a:extLst>
              <a:ext uri="{FF2B5EF4-FFF2-40B4-BE49-F238E27FC236}">
                <a16:creationId xmlns:a16="http://schemas.microsoft.com/office/drawing/2014/main" id="{7390EF06-555D-4BE2-98F0-5088B35E6822}"/>
              </a:ext>
            </a:extLst>
          </p:cNvPr>
          <p:cNvSpPr/>
          <p:nvPr/>
        </p:nvSpPr>
        <p:spPr>
          <a:xfrm>
            <a:off x="749172" y="4746906"/>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Angular, Java, .Net, PHP</a:t>
            </a:r>
          </a:p>
        </p:txBody>
      </p:sp>
      <p:sp>
        <p:nvSpPr>
          <p:cNvPr id="32" name="Rectangle 31">
            <a:extLst>
              <a:ext uri="{FF2B5EF4-FFF2-40B4-BE49-F238E27FC236}">
                <a16:creationId xmlns:a16="http://schemas.microsoft.com/office/drawing/2014/main" id="{1A443F4C-7247-4D3C-A373-8923CD944744}"/>
              </a:ext>
            </a:extLst>
          </p:cNvPr>
          <p:cNvSpPr/>
          <p:nvPr/>
        </p:nvSpPr>
        <p:spPr>
          <a:xfrm>
            <a:off x="638955" y="8104177"/>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Java, .Net, PHP</a:t>
            </a:r>
          </a:p>
        </p:txBody>
      </p:sp>
      <p:sp>
        <p:nvSpPr>
          <p:cNvPr id="33" name="Rectangle 32">
            <a:extLst>
              <a:ext uri="{FF2B5EF4-FFF2-40B4-BE49-F238E27FC236}">
                <a16:creationId xmlns:a16="http://schemas.microsoft.com/office/drawing/2014/main" id="{ECB5CC00-E2A3-4BE5-B854-21C89A947932}"/>
              </a:ext>
            </a:extLst>
          </p:cNvPr>
          <p:cNvSpPr/>
          <p:nvPr/>
        </p:nvSpPr>
        <p:spPr>
          <a:xfrm>
            <a:off x="638955" y="10150109"/>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Java, .Net, PHP</a:t>
            </a:r>
          </a:p>
        </p:txBody>
      </p:sp>
      <p:sp>
        <p:nvSpPr>
          <p:cNvPr id="34" name="Rectangle 33">
            <a:extLst>
              <a:ext uri="{FF2B5EF4-FFF2-40B4-BE49-F238E27FC236}">
                <a16:creationId xmlns:a16="http://schemas.microsoft.com/office/drawing/2014/main" id="{6D955540-C8AE-4D1A-803D-2959AD8FF5AD}"/>
              </a:ext>
            </a:extLst>
          </p:cNvPr>
          <p:cNvSpPr/>
          <p:nvPr/>
        </p:nvSpPr>
        <p:spPr>
          <a:xfrm>
            <a:off x="694163" y="12146468"/>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Oracle, PostgreSQL, </a:t>
            </a:r>
            <a:r>
              <a:rPr lang="fr-FR" err="1"/>
              <a:t>SqlServer</a:t>
            </a:r>
            <a:endParaRPr lang="fr-FR"/>
          </a:p>
        </p:txBody>
      </p:sp>
      <p:pic>
        <p:nvPicPr>
          <p:cNvPr id="36" name="Graphique 35" descr="Engrenages avec un remplissage uni">
            <a:extLst>
              <a:ext uri="{FF2B5EF4-FFF2-40B4-BE49-F238E27FC236}">
                <a16:creationId xmlns:a16="http://schemas.microsoft.com/office/drawing/2014/main" id="{EA3FEE86-A569-4C45-B14D-4F41230B8A9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715628" y="6092140"/>
            <a:ext cx="1417034" cy="1417034"/>
          </a:xfrm>
          <a:prstGeom prst="rect">
            <a:avLst/>
          </a:prstGeom>
        </p:spPr>
      </p:pic>
      <p:sp>
        <p:nvSpPr>
          <p:cNvPr id="42" name="Rectangle 41">
            <a:extLst>
              <a:ext uri="{FF2B5EF4-FFF2-40B4-BE49-F238E27FC236}">
                <a16:creationId xmlns:a16="http://schemas.microsoft.com/office/drawing/2014/main" id="{5024A4D9-458E-42C9-850E-4AC45101581A}"/>
              </a:ext>
            </a:extLst>
          </p:cNvPr>
          <p:cNvSpPr/>
          <p:nvPr/>
        </p:nvSpPr>
        <p:spPr>
          <a:xfrm>
            <a:off x="4481322" y="1795170"/>
            <a:ext cx="12020550" cy="2502361"/>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dirty="0">
                <a:solidFill>
                  <a:schemeClr val="accent3">
                    <a:lumMod val="75000"/>
                  </a:schemeClr>
                </a:solidFill>
              </a:rPr>
              <a:t>Composant IHM</a:t>
            </a:r>
          </a:p>
        </p:txBody>
      </p:sp>
      <p:sp>
        <p:nvSpPr>
          <p:cNvPr id="43" name="Rectangle 42">
            <a:extLst>
              <a:ext uri="{FF2B5EF4-FFF2-40B4-BE49-F238E27FC236}">
                <a16:creationId xmlns:a16="http://schemas.microsoft.com/office/drawing/2014/main" id="{7B01E734-E0DA-4A8F-B16D-D09BA984473E}"/>
              </a:ext>
            </a:extLst>
          </p:cNvPr>
          <p:cNvSpPr/>
          <p:nvPr/>
        </p:nvSpPr>
        <p:spPr>
          <a:xfrm>
            <a:off x="4481322" y="6754618"/>
            <a:ext cx="12020550" cy="3076961"/>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dirty="0">
                <a:solidFill>
                  <a:schemeClr val="accent3">
                    <a:lumMod val="75000"/>
                  </a:schemeClr>
                </a:solidFill>
              </a:rPr>
              <a:t>SERVICES METIER</a:t>
            </a:r>
          </a:p>
        </p:txBody>
      </p:sp>
      <p:sp>
        <p:nvSpPr>
          <p:cNvPr id="44" name="Rectangle 43">
            <a:extLst>
              <a:ext uri="{FF2B5EF4-FFF2-40B4-BE49-F238E27FC236}">
                <a16:creationId xmlns:a16="http://schemas.microsoft.com/office/drawing/2014/main" id="{31BC1A8D-0EDD-4C14-8ED5-115F43EAC140}"/>
              </a:ext>
            </a:extLst>
          </p:cNvPr>
          <p:cNvSpPr/>
          <p:nvPr/>
        </p:nvSpPr>
        <p:spPr>
          <a:xfrm>
            <a:off x="16668750" y="5948928"/>
            <a:ext cx="5810249" cy="1486212"/>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BATCH</a:t>
            </a:r>
          </a:p>
        </p:txBody>
      </p:sp>
      <p:pic>
        <p:nvPicPr>
          <p:cNvPr id="46" name="Graphique 45" descr="Document avec un remplissage uni">
            <a:extLst>
              <a:ext uri="{FF2B5EF4-FFF2-40B4-BE49-F238E27FC236}">
                <a16:creationId xmlns:a16="http://schemas.microsoft.com/office/drawing/2014/main" id="{CE54DAA5-FC99-4E26-AF44-B34FE77D069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791274" y="2363372"/>
            <a:ext cx="1565200" cy="1565200"/>
          </a:xfrm>
          <a:prstGeom prst="rect">
            <a:avLst/>
          </a:prstGeom>
        </p:spPr>
      </p:pic>
      <p:cxnSp>
        <p:nvCxnSpPr>
          <p:cNvPr id="47" name="Connecteur droit avec flèche 46">
            <a:extLst>
              <a:ext uri="{FF2B5EF4-FFF2-40B4-BE49-F238E27FC236}">
                <a16:creationId xmlns:a16="http://schemas.microsoft.com/office/drawing/2014/main" id="{2CBEF1AF-D153-4D28-B866-091D3D3C291D}"/>
              </a:ext>
            </a:extLst>
          </p:cNvPr>
          <p:cNvCxnSpPr>
            <a:cxnSpLocks/>
            <a:stCxn id="46" idx="1"/>
            <a:endCxn id="7" idx="3"/>
          </p:cNvCxnSpPr>
          <p:nvPr/>
        </p:nvCxnSpPr>
        <p:spPr>
          <a:xfrm flipH="1">
            <a:off x="11482096" y="3145972"/>
            <a:ext cx="7309178" cy="0"/>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avec flèche 51">
            <a:extLst>
              <a:ext uri="{FF2B5EF4-FFF2-40B4-BE49-F238E27FC236}">
                <a16:creationId xmlns:a16="http://schemas.microsoft.com/office/drawing/2014/main" id="{7779A58D-3D83-4D4B-B0FF-C8AFBCF21F8C}"/>
              </a:ext>
            </a:extLst>
          </p:cNvPr>
          <p:cNvCxnSpPr>
            <a:cxnSpLocks/>
            <a:stCxn id="46" idx="2"/>
          </p:cNvCxnSpPr>
          <p:nvPr/>
        </p:nvCxnSpPr>
        <p:spPr>
          <a:xfrm>
            <a:off x="19573874" y="3928572"/>
            <a:ext cx="1" cy="2070766"/>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DA38C2E4-81E6-41DA-9401-BEBFF4583F4C}"/>
              </a:ext>
            </a:extLst>
          </p:cNvPr>
          <p:cNvSpPr/>
          <p:nvPr/>
        </p:nvSpPr>
        <p:spPr>
          <a:xfrm>
            <a:off x="16668750" y="1795172"/>
            <a:ext cx="5810248" cy="2502360"/>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EDITION</a:t>
            </a:r>
          </a:p>
        </p:txBody>
      </p:sp>
      <p:sp>
        <p:nvSpPr>
          <p:cNvPr id="57" name="Rectangle 56">
            <a:extLst>
              <a:ext uri="{FF2B5EF4-FFF2-40B4-BE49-F238E27FC236}">
                <a16:creationId xmlns:a16="http://schemas.microsoft.com/office/drawing/2014/main" id="{9293272C-3FC7-45DF-92CA-CF1F1D5FD666}"/>
              </a:ext>
            </a:extLst>
          </p:cNvPr>
          <p:cNvSpPr/>
          <p:nvPr/>
        </p:nvSpPr>
        <p:spPr>
          <a:xfrm>
            <a:off x="21183600" y="2363371"/>
            <a:ext cx="3162300" cy="1362971"/>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Natif d’un composant graphique, Java, </a:t>
            </a:r>
            <a:r>
              <a:rPr lang="fr-FR" err="1"/>
              <a:t>Birt</a:t>
            </a:r>
            <a:r>
              <a:rPr lang="fr-FR"/>
              <a:t>, autre bibliothèque, </a:t>
            </a:r>
            <a:r>
              <a:rPr lang="fr-FR" err="1"/>
              <a:t>DocOne</a:t>
            </a:r>
            <a:endParaRPr lang="fr-FR"/>
          </a:p>
        </p:txBody>
      </p:sp>
      <p:sp>
        <p:nvSpPr>
          <p:cNvPr id="35" name="Rectangle 34">
            <a:extLst>
              <a:ext uri="{FF2B5EF4-FFF2-40B4-BE49-F238E27FC236}">
                <a16:creationId xmlns:a16="http://schemas.microsoft.com/office/drawing/2014/main" id="{883A3A55-9EFB-4F36-997D-7D33C98292A6}"/>
              </a:ext>
            </a:extLst>
          </p:cNvPr>
          <p:cNvSpPr/>
          <p:nvPr/>
        </p:nvSpPr>
        <p:spPr>
          <a:xfrm>
            <a:off x="4481322" y="4370367"/>
            <a:ext cx="12008807" cy="2311416"/>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dirty="0">
                <a:solidFill>
                  <a:schemeClr val="accent3">
                    <a:lumMod val="75000"/>
                  </a:schemeClr>
                </a:solidFill>
              </a:rPr>
              <a:t>SERVICES UI</a:t>
            </a:r>
          </a:p>
        </p:txBody>
      </p:sp>
      <p:sp>
        <p:nvSpPr>
          <p:cNvPr id="2" name="Rectangle 1">
            <a:extLst>
              <a:ext uri="{FF2B5EF4-FFF2-40B4-BE49-F238E27FC236}">
                <a16:creationId xmlns:a16="http://schemas.microsoft.com/office/drawing/2014/main" id="{34FBB9B4-3D3D-4A12-3C86-4D4001F6DCF7}"/>
              </a:ext>
            </a:extLst>
          </p:cNvPr>
          <p:cNvSpPr/>
          <p:nvPr/>
        </p:nvSpPr>
        <p:spPr>
          <a:xfrm>
            <a:off x="4481322" y="9935316"/>
            <a:ext cx="12020550" cy="3758135"/>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SERVICES DAO</a:t>
            </a:r>
          </a:p>
        </p:txBody>
      </p:sp>
      <p:cxnSp>
        <p:nvCxnSpPr>
          <p:cNvPr id="3" name="Connecteur droit avec flèche 2">
            <a:extLst>
              <a:ext uri="{FF2B5EF4-FFF2-40B4-BE49-F238E27FC236}">
                <a16:creationId xmlns:a16="http://schemas.microsoft.com/office/drawing/2014/main" id="{80C24B78-1B1D-EBC4-B3B4-08873452AD68}"/>
              </a:ext>
            </a:extLst>
          </p:cNvPr>
          <p:cNvCxnSpPr>
            <a:cxnSpLocks/>
          </p:cNvCxnSpPr>
          <p:nvPr/>
        </p:nvCxnSpPr>
        <p:spPr>
          <a:xfrm flipH="1">
            <a:off x="16020288" y="7088832"/>
            <a:ext cx="2770986" cy="1005392"/>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BF5FD2A-C311-BB83-C454-D52317879224}"/>
              </a:ext>
            </a:extLst>
          </p:cNvPr>
          <p:cNvSpPr/>
          <p:nvPr/>
        </p:nvSpPr>
        <p:spPr>
          <a:xfrm>
            <a:off x="21005030" y="6147171"/>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Shell</a:t>
            </a:r>
          </a:p>
        </p:txBody>
      </p:sp>
      <p:sp>
        <p:nvSpPr>
          <p:cNvPr id="6" name="Rectangle : coins arrondis 5">
            <a:extLst>
              <a:ext uri="{FF2B5EF4-FFF2-40B4-BE49-F238E27FC236}">
                <a16:creationId xmlns:a16="http://schemas.microsoft.com/office/drawing/2014/main" id="{E3FF48CC-31F5-1A86-8032-F9861DB4A84D}"/>
              </a:ext>
            </a:extLst>
          </p:cNvPr>
          <p:cNvSpPr/>
          <p:nvPr/>
        </p:nvSpPr>
        <p:spPr>
          <a:xfrm>
            <a:off x="19590980" y="9003359"/>
            <a:ext cx="4582684" cy="3347537"/>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a:r>
              <a:rPr lang="fr-FR" u="sng"/>
              <a:t>Technologies hors abaque :</a:t>
            </a:r>
          </a:p>
          <a:p>
            <a:pPr algn="ctr"/>
            <a:r>
              <a:rPr lang="fr-FR"/>
              <a:t>GWT, RCP, WPF, Décisionnel</a:t>
            </a:r>
          </a:p>
          <a:p>
            <a:pPr algn="ctr"/>
            <a:r>
              <a:rPr lang="fr-FR" err="1"/>
              <a:t>Cucumber</a:t>
            </a:r>
            <a:r>
              <a:rPr lang="fr-FR"/>
              <a:t>, </a:t>
            </a:r>
            <a:r>
              <a:rPr lang="fr-FR" err="1"/>
              <a:t>Opensearch</a:t>
            </a:r>
            <a:endParaRPr lang="fr-FR"/>
          </a:p>
          <a:p>
            <a:pPr algn="ctr"/>
            <a:r>
              <a:rPr lang="fr-FR"/>
              <a:t>Mise en place des socles </a:t>
            </a:r>
          </a:p>
          <a:p>
            <a:pPr algn="ctr"/>
            <a:r>
              <a:rPr lang="fr-FR"/>
              <a:t>BPMN </a:t>
            </a:r>
          </a:p>
        </p:txBody>
      </p:sp>
      <p:sp>
        <p:nvSpPr>
          <p:cNvPr id="15" name="Rectangle 14">
            <a:extLst>
              <a:ext uri="{FF2B5EF4-FFF2-40B4-BE49-F238E27FC236}">
                <a16:creationId xmlns:a16="http://schemas.microsoft.com/office/drawing/2014/main" id="{258C9440-AE51-3CF3-74B1-5FECC633B193}"/>
              </a:ext>
            </a:extLst>
          </p:cNvPr>
          <p:cNvSpPr/>
          <p:nvPr/>
        </p:nvSpPr>
        <p:spPr>
          <a:xfrm>
            <a:off x="5135825" y="5732422"/>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Service UI</a:t>
            </a:r>
          </a:p>
        </p:txBody>
      </p:sp>
      <p:sp>
        <p:nvSpPr>
          <p:cNvPr id="9" name="Rectangle 8">
            <a:extLst>
              <a:ext uri="{FF2B5EF4-FFF2-40B4-BE49-F238E27FC236}">
                <a16:creationId xmlns:a16="http://schemas.microsoft.com/office/drawing/2014/main" id="{E0C111E7-793C-4911-AEA8-4A980BD413FD}"/>
              </a:ext>
            </a:extLst>
          </p:cNvPr>
          <p:cNvSpPr/>
          <p:nvPr/>
        </p:nvSpPr>
        <p:spPr>
          <a:xfrm>
            <a:off x="6844587" y="5523169"/>
            <a:ext cx="7275156" cy="31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solidFill>
              </a:rPr>
              <a:t>Archimed</a:t>
            </a:r>
            <a:endParaRPr lang="fr-FR" dirty="0">
              <a:solidFill>
                <a:schemeClr val="tx1"/>
              </a:solidFill>
            </a:endParaRPr>
          </a:p>
        </p:txBody>
      </p:sp>
      <p:sp>
        <p:nvSpPr>
          <p:cNvPr id="16" name="Rectangle 15">
            <a:extLst>
              <a:ext uri="{FF2B5EF4-FFF2-40B4-BE49-F238E27FC236}">
                <a16:creationId xmlns:a16="http://schemas.microsoft.com/office/drawing/2014/main" id="{57AEB07E-062C-D168-452A-3E922A89EF30}"/>
              </a:ext>
            </a:extLst>
          </p:cNvPr>
          <p:cNvSpPr/>
          <p:nvPr/>
        </p:nvSpPr>
        <p:spPr>
          <a:xfrm>
            <a:off x="6854018" y="6572361"/>
            <a:ext cx="7275156" cy="31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err="1">
                <a:solidFill>
                  <a:schemeClr val="tx1"/>
                </a:solidFill>
              </a:rPr>
              <a:t>Archimed</a:t>
            </a:r>
            <a:endParaRPr lang="fr-FR" dirty="0">
              <a:solidFill>
                <a:schemeClr val="tx1"/>
              </a:solidFill>
            </a:endParaRPr>
          </a:p>
        </p:txBody>
      </p:sp>
    </p:spTree>
    <p:extLst>
      <p:ext uri="{BB962C8B-B14F-4D97-AF65-F5344CB8AC3E}">
        <p14:creationId xmlns:p14="http://schemas.microsoft.com/office/powerpoint/2010/main" val="1096025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Composant IHM</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10416518"/>
          </a:xfrm>
        </p:spPr>
        <p:txBody>
          <a:bodyPr>
            <a:normAutofit fontScale="92500" lnSpcReduction="20000"/>
          </a:bodyPr>
          <a:lstStyle/>
          <a:p>
            <a:r>
              <a:rPr lang="fr-FR" b="1" dirty="0">
                <a:solidFill>
                  <a:schemeClr val="tx2">
                    <a:lumMod val="75000"/>
                  </a:schemeClr>
                </a:solidFill>
              </a:rPr>
              <a:t>Définition :</a:t>
            </a:r>
          </a:p>
          <a:p>
            <a:pPr lvl="2"/>
            <a:r>
              <a:rPr lang="fr-FR" dirty="0"/>
              <a:t>Composants graphiques :</a:t>
            </a:r>
          </a:p>
          <a:p>
            <a:pPr lvl="3"/>
            <a:r>
              <a:rPr lang="fr-FR" b="1" dirty="0"/>
              <a:t>simples</a:t>
            </a:r>
            <a:r>
              <a:rPr lang="fr-FR" dirty="0"/>
              <a:t> : étiquettes, icônes</a:t>
            </a:r>
          </a:p>
          <a:p>
            <a:pPr lvl="3"/>
            <a:r>
              <a:rPr lang="fr-FR" b="1" dirty="0"/>
              <a:t>boutons d’action </a:t>
            </a:r>
            <a:r>
              <a:rPr lang="fr-FR" dirty="0"/>
              <a:t>: boutons, cases à cocher, boutons radio </a:t>
            </a:r>
          </a:p>
          <a:p>
            <a:pPr lvl="3"/>
            <a:r>
              <a:rPr lang="fr-FR" b="1" dirty="0"/>
              <a:t>menus </a:t>
            </a:r>
            <a:r>
              <a:rPr lang="fr-FR" dirty="0"/>
              <a:t>: menu de commande, menu contextuel</a:t>
            </a:r>
          </a:p>
          <a:p>
            <a:pPr lvl="3"/>
            <a:r>
              <a:rPr lang="fr-FR" b="1" dirty="0"/>
              <a:t>conteneurs </a:t>
            </a:r>
            <a:r>
              <a:rPr lang="fr-FR" dirty="0"/>
              <a:t>: barre d’outils, cadre, onglet, barre de défilement</a:t>
            </a:r>
          </a:p>
          <a:p>
            <a:pPr lvl="3"/>
            <a:r>
              <a:rPr lang="fr-FR" b="1" dirty="0"/>
              <a:t>listes </a:t>
            </a:r>
            <a:r>
              <a:rPr lang="fr-FR" dirty="0"/>
              <a:t>: arborescente, tableau, combo, zone de liste </a:t>
            </a:r>
          </a:p>
          <a:p>
            <a:pPr lvl="3"/>
            <a:r>
              <a:rPr lang="fr-FR" b="1" dirty="0"/>
              <a:t>champs utilisateurs </a:t>
            </a:r>
            <a:r>
              <a:rPr lang="fr-FR" dirty="0"/>
              <a:t>: zone de saisie défini par (étiquette + zone de saisie + sa bulle d’aide), zone mot de passe</a:t>
            </a:r>
          </a:p>
          <a:p>
            <a:pPr lvl="3"/>
            <a:r>
              <a:rPr lang="fr-FR" b="1" dirty="0"/>
              <a:t>aides utilisateurs </a:t>
            </a:r>
            <a:r>
              <a:rPr lang="fr-FR" dirty="0"/>
              <a:t>: barre de progression, barre d’état</a:t>
            </a:r>
          </a:p>
          <a:p>
            <a:pPr lvl="3"/>
            <a:r>
              <a:rPr lang="fr-FR" b="1" dirty="0"/>
              <a:t>fenêtres</a:t>
            </a:r>
            <a:r>
              <a:rPr lang="fr-FR" dirty="0"/>
              <a:t> : simple, modale, dialogue, flottante</a:t>
            </a:r>
          </a:p>
          <a:p>
            <a:pPr lvl="2"/>
            <a:r>
              <a:rPr lang="fr-FR" dirty="0"/>
              <a:t>les contrôles de surface (contrôle simple </a:t>
            </a:r>
            <a:r>
              <a:rPr lang="fr-FR" dirty="0" err="1"/>
              <a:t>regexp</a:t>
            </a:r>
            <a:r>
              <a:rPr lang="fr-FR" dirty="0"/>
              <a:t>, contrôle de date, ...), </a:t>
            </a:r>
          </a:p>
          <a:p>
            <a:pPr lvl="2"/>
            <a:r>
              <a:rPr lang="fr-FR" dirty="0"/>
              <a:t>la logique de navigation, </a:t>
            </a:r>
          </a:p>
          <a:p>
            <a:pPr lvl="2"/>
            <a:r>
              <a:rPr lang="fr-FR" dirty="0"/>
              <a:t>les habilitations, </a:t>
            </a:r>
          </a:p>
          <a:p>
            <a:pPr lvl="2"/>
            <a:r>
              <a:rPr lang="fr-FR" dirty="0"/>
              <a:t>les appels aux </a:t>
            </a:r>
            <a:r>
              <a:rPr lang="fr-FR" dirty="0" err="1"/>
              <a:t>servicesUI</a:t>
            </a:r>
            <a:endParaRPr lang="fr-FR" dirty="0"/>
          </a:p>
          <a:p>
            <a:pPr marL="0" indent="0">
              <a:buNone/>
            </a:pPr>
            <a:endParaRPr lang="fr-FR" dirty="0"/>
          </a:p>
          <a:p>
            <a:r>
              <a:rPr lang="fr-FR" b="1" dirty="0">
                <a:solidFill>
                  <a:schemeClr val="tx2">
                    <a:lumMod val="75000"/>
                  </a:schemeClr>
                </a:solidFill>
              </a:rPr>
              <a:t>Les tests unitaires : </a:t>
            </a:r>
            <a:r>
              <a:rPr lang="fr-FR" dirty="0"/>
              <a:t>doivent être automatisés autant que possible mais non couverts par l’abaque, tests effectués manuellement couverts par l’abaque</a:t>
            </a:r>
          </a:p>
          <a:p>
            <a:endParaRPr lang="fr-FR" b="1" dirty="0">
              <a:solidFill>
                <a:schemeClr val="tx2">
                  <a:lumMod val="75000"/>
                </a:schemeClr>
              </a:solidFill>
            </a:endParaRPr>
          </a:p>
          <a:p>
            <a:r>
              <a:rPr lang="fr-FR" b="1" dirty="0">
                <a:solidFill>
                  <a:schemeClr val="tx2">
                    <a:lumMod val="75000"/>
                  </a:schemeClr>
                </a:solidFill>
              </a:rPr>
              <a:t>Technologies prévues : </a:t>
            </a:r>
            <a:r>
              <a:rPr lang="fr-FR" dirty="0"/>
              <a:t>Toute technologie </a:t>
            </a:r>
            <a:r>
              <a:rPr lang="fr-FR" dirty="0" err="1"/>
              <a:t>jsp</a:t>
            </a:r>
            <a:r>
              <a:rPr lang="fr-FR" dirty="0"/>
              <a:t>, HTML, </a:t>
            </a:r>
            <a:r>
              <a:rPr lang="fr-FR" dirty="0" err="1"/>
              <a:t>Angular</a:t>
            </a:r>
            <a:r>
              <a:rPr lang="fr-FR" dirty="0"/>
              <a:t>, </a:t>
            </a:r>
            <a:r>
              <a:rPr lang="fr-FR" dirty="0" err="1"/>
              <a:t>php</a:t>
            </a:r>
            <a:r>
              <a:rPr lang="fr-FR" dirty="0"/>
              <a:t>, .NET</a:t>
            </a:r>
          </a:p>
          <a:p>
            <a:endParaRPr lang="fr-FR" dirty="0"/>
          </a:p>
          <a:p>
            <a:r>
              <a:rPr lang="fr-FR" b="1" dirty="0">
                <a:solidFill>
                  <a:schemeClr val="tx2">
                    <a:lumMod val="75000"/>
                  </a:schemeClr>
                </a:solidFill>
              </a:rPr>
              <a:t>Technologies nécessitantes adaptation de l’abaque : </a:t>
            </a:r>
            <a:r>
              <a:rPr lang="fr-FR" dirty="0"/>
              <a:t>GWT, RCP, WPF, Décisionnel</a:t>
            </a:r>
            <a:endParaRPr lang="fr-FR" b="1" dirty="0">
              <a:solidFill>
                <a:schemeClr val="tx2">
                  <a:lumMod val="75000"/>
                </a:schemeClr>
              </a:solidFill>
            </a:endParaRPr>
          </a:p>
        </p:txBody>
      </p:sp>
    </p:spTree>
    <p:extLst>
      <p:ext uri="{BB962C8B-B14F-4D97-AF65-F5344CB8AC3E}">
        <p14:creationId xmlns:p14="http://schemas.microsoft.com/office/powerpoint/2010/main" val="4254130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Composant IHM</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611381759"/>
              </p:ext>
            </p:extLst>
          </p:nvPr>
        </p:nvGraphicFramePr>
        <p:xfrm>
          <a:off x="2078737" y="4634483"/>
          <a:ext cx="20101559" cy="4114800"/>
        </p:xfrm>
        <a:graphic>
          <a:graphicData uri="http://schemas.openxmlformats.org/drawingml/2006/table">
            <a:tbl>
              <a:tblPr firstRow="1" bandRow="1">
                <a:tableStyleId>{5C22544A-7EE6-4342-B048-85BDC9FD1C3A}</a:tableStyleId>
              </a:tblPr>
              <a:tblGrid>
                <a:gridCol w="3006525">
                  <a:extLst>
                    <a:ext uri="{9D8B030D-6E8A-4147-A177-3AD203B41FA5}">
                      <a16:colId xmlns:a16="http://schemas.microsoft.com/office/drawing/2014/main" val="1506811042"/>
                    </a:ext>
                  </a:extLst>
                </a:gridCol>
                <a:gridCol w="10454448">
                  <a:extLst>
                    <a:ext uri="{9D8B030D-6E8A-4147-A177-3AD203B41FA5}">
                      <a16:colId xmlns:a16="http://schemas.microsoft.com/office/drawing/2014/main" val="3003531253"/>
                    </a:ext>
                  </a:extLst>
                </a:gridCol>
                <a:gridCol w="2141739">
                  <a:extLst>
                    <a:ext uri="{9D8B030D-6E8A-4147-A177-3AD203B41FA5}">
                      <a16:colId xmlns:a16="http://schemas.microsoft.com/office/drawing/2014/main" val="191191374"/>
                    </a:ext>
                  </a:extLst>
                </a:gridCol>
                <a:gridCol w="2053577">
                  <a:extLst>
                    <a:ext uri="{9D8B030D-6E8A-4147-A177-3AD203B41FA5}">
                      <a16:colId xmlns:a16="http://schemas.microsoft.com/office/drawing/2014/main" val="1288956991"/>
                    </a:ext>
                  </a:extLst>
                </a:gridCol>
                <a:gridCol w="2445270">
                  <a:extLst>
                    <a:ext uri="{9D8B030D-6E8A-4147-A177-3AD203B41FA5}">
                      <a16:colId xmlns:a16="http://schemas.microsoft.com/office/drawing/2014/main" val="139894808"/>
                    </a:ext>
                  </a:extLst>
                </a:gridCol>
              </a:tblGrid>
              <a:tr h="674117">
                <a:tc>
                  <a:txBody>
                    <a:bodyPr/>
                    <a:lstStyle/>
                    <a:p>
                      <a:pPr algn="ctr"/>
                      <a:r>
                        <a:rPr lang="fr-FR" sz="2400" dirty="0"/>
                        <a:t>Complexité</a:t>
                      </a:r>
                    </a:p>
                  </a:txBody>
                  <a:tcPr/>
                </a:tc>
                <a:tc>
                  <a:txBody>
                    <a:bodyPr/>
                    <a:lstStyle/>
                    <a:p>
                      <a:pPr algn="ctr"/>
                      <a:r>
                        <a:rPr lang="fr-FR" sz="2400"/>
                        <a:t>Exemple</a:t>
                      </a:r>
                    </a:p>
                  </a:txBody>
                  <a:tcPr/>
                </a:tc>
                <a:tc>
                  <a:txBody>
                    <a:bodyPr/>
                    <a:lstStyle/>
                    <a:p>
                      <a:pPr algn="ctr"/>
                      <a:r>
                        <a:rPr lang="fr-FR" sz="2400" dirty="0"/>
                        <a:t>Composants graphiques</a:t>
                      </a:r>
                    </a:p>
                  </a:txBody>
                  <a:tcPr/>
                </a:tc>
                <a:tc>
                  <a:txBody>
                    <a:bodyPr/>
                    <a:lstStyle/>
                    <a:p>
                      <a:pPr algn="ctr"/>
                      <a:r>
                        <a:rPr lang="fr-FR" sz="2400" dirty="0"/>
                        <a:t>Contrôles de surface</a:t>
                      </a:r>
                    </a:p>
                  </a:txBody>
                  <a:tcPr/>
                </a:tc>
                <a:tc>
                  <a:txBody>
                    <a:bodyPr/>
                    <a:lstStyle/>
                    <a:p>
                      <a:pPr algn="ctr"/>
                      <a:r>
                        <a:rPr lang="fr-FR" sz="2400" dirty="0"/>
                        <a:t>Nombre d’appels aux </a:t>
                      </a:r>
                      <a:r>
                        <a:rPr lang="fr-FR" sz="2400" dirty="0" err="1"/>
                        <a:t>ServiceUI</a:t>
                      </a:r>
                      <a:endParaRPr lang="fr-FR" sz="2400" dirty="0"/>
                    </a:p>
                  </a:txBody>
                  <a:tcPr/>
                </a:tc>
                <a:extLst>
                  <a:ext uri="{0D108BD9-81ED-4DB2-BD59-A6C34878D82A}">
                    <a16:rowId xmlns:a16="http://schemas.microsoft.com/office/drawing/2014/main" val="1529522168"/>
                  </a:ext>
                </a:extLst>
              </a:tr>
              <a:tr h="370840">
                <a:tc>
                  <a:txBody>
                    <a:bodyPr/>
                    <a:lstStyle/>
                    <a:p>
                      <a:r>
                        <a:rPr lang="fr-FR" sz="2400" dirty="0"/>
                        <a:t>Très simple</a:t>
                      </a:r>
                    </a:p>
                  </a:txBody>
                  <a:tcPr/>
                </a:tc>
                <a:tc>
                  <a:txBody>
                    <a:bodyPr/>
                    <a:lstStyle/>
                    <a:p>
                      <a:r>
                        <a:rPr lang="fr-FR" sz="2400" dirty="0"/>
                        <a:t>Affichage d’un objet métier simple ou pop-up</a:t>
                      </a:r>
                    </a:p>
                  </a:txBody>
                  <a:tcPr/>
                </a:tc>
                <a:tc>
                  <a:txBody>
                    <a:bodyPr/>
                    <a:lstStyle/>
                    <a:p>
                      <a:r>
                        <a:rPr lang="fr-FR" sz="2400" dirty="0"/>
                        <a:t>&lt;= </a:t>
                      </a:r>
                      <a:r>
                        <a:rPr lang="fr-FR" sz="2400" strike="noStrike" dirty="0"/>
                        <a:t>8</a:t>
                      </a:r>
                    </a:p>
                  </a:txBody>
                  <a:tcPr/>
                </a:tc>
                <a:tc>
                  <a:txBody>
                    <a:bodyPr/>
                    <a:lstStyle/>
                    <a:p>
                      <a:r>
                        <a:rPr lang="fr-FR" sz="2400" dirty="0"/>
                        <a:t>&lt;= 5</a:t>
                      </a:r>
                    </a:p>
                  </a:txBody>
                  <a:tcPr/>
                </a:tc>
                <a:tc>
                  <a:txBody>
                    <a:bodyPr/>
                    <a:lstStyle/>
                    <a:p>
                      <a:r>
                        <a:rPr lang="fr-FR" sz="2400" dirty="0"/>
                        <a:t>&lt;= 2</a:t>
                      </a:r>
                    </a:p>
                  </a:txBody>
                  <a:tcPr/>
                </a:tc>
                <a:extLst>
                  <a:ext uri="{0D108BD9-81ED-4DB2-BD59-A6C34878D82A}">
                    <a16:rowId xmlns:a16="http://schemas.microsoft.com/office/drawing/2014/main" val="1596798468"/>
                  </a:ext>
                </a:extLst>
              </a:tr>
              <a:tr h="370840">
                <a:tc>
                  <a:txBody>
                    <a:bodyPr/>
                    <a:lstStyle/>
                    <a:p>
                      <a:r>
                        <a:rPr lang="fr-FR" sz="2400" dirty="0"/>
                        <a:t>Simple</a:t>
                      </a:r>
                    </a:p>
                  </a:txBody>
                  <a:tcPr/>
                </a:tc>
                <a:tc>
                  <a:txBody>
                    <a:bodyPr/>
                    <a:lstStyle/>
                    <a:p>
                      <a:r>
                        <a:rPr lang="fr-FR" sz="2400" dirty="0"/>
                        <a:t>Affichage d’un objet métier avec modification et enregistrement ou écran simple de recherche</a:t>
                      </a:r>
                    </a:p>
                  </a:txBody>
                  <a:tcPr/>
                </a:tc>
                <a:tc>
                  <a:txBody>
                    <a:bodyPr/>
                    <a:lstStyle/>
                    <a:p>
                      <a:r>
                        <a:rPr lang="fr-FR" sz="2400" dirty="0"/>
                        <a:t>&lt;= </a:t>
                      </a:r>
                      <a:r>
                        <a:rPr lang="fr-FR" sz="2400" strike="noStrike" dirty="0"/>
                        <a:t>15</a:t>
                      </a:r>
                      <a:endParaRPr lang="fr-FR" sz="2400" strike="sngStrike" dirty="0"/>
                    </a:p>
                  </a:txBody>
                  <a:tcPr/>
                </a:tc>
                <a:tc>
                  <a:txBody>
                    <a:bodyPr/>
                    <a:lstStyle/>
                    <a:p>
                      <a:r>
                        <a:rPr lang="fr-FR" sz="2400" dirty="0"/>
                        <a:t>&lt;= 10</a:t>
                      </a:r>
                    </a:p>
                  </a:txBody>
                  <a:tcPr/>
                </a:tc>
                <a:tc>
                  <a:txBody>
                    <a:bodyPr/>
                    <a:lstStyle/>
                    <a:p>
                      <a:r>
                        <a:rPr lang="fr-FR" sz="2400" dirty="0"/>
                        <a:t>&lt;= 4</a:t>
                      </a:r>
                    </a:p>
                  </a:txBody>
                  <a:tcPr/>
                </a:tc>
                <a:extLst>
                  <a:ext uri="{0D108BD9-81ED-4DB2-BD59-A6C34878D82A}">
                    <a16:rowId xmlns:a16="http://schemas.microsoft.com/office/drawing/2014/main" val="4278688140"/>
                  </a:ext>
                </a:extLst>
              </a:tr>
              <a:tr h="418085">
                <a:tc>
                  <a:txBody>
                    <a:bodyPr/>
                    <a:lstStyle/>
                    <a:p>
                      <a:r>
                        <a:rPr lang="fr-FR" sz="2400" dirty="0"/>
                        <a:t>Moyen</a:t>
                      </a:r>
                    </a:p>
                  </a:txBody>
                  <a:tcPr/>
                </a:tc>
                <a:tc>
                  <a:txBody>
                    <a:bodyPr/>
                    <a:lstStyle/>
                    <a:p>
                      <a:r>
                        <a:rPr lang="fr-FR" sz="2400" dirty="0"/>
                        <a:t>Recherche de données avec tableau et boutons de modification et suppression</a:t>
                      </a:r>
                    </a:p>
                  </a:txBody>
                  <a:tcPr/>
                </a:tc>
                <a:tc>
                  <a:txBody>
                    <a:bodyPr/>
                    <a:lstStyle/>
                    <a:p>
                      <a:r>
                        <a:rPr lang="fr-FR" sz="2400" dirty="0"/>
                        <a:t>&lt;= </a:t>
                      </a:r>
                      <a:r>
                        <a:rPr lang="fr-FR" sz="2400" strike="noStrike" dirty="0"/>
                        <a:t>25</a:t>
                      </a:r>
                      <a:endParaRPr lang="fr-FR" sz="2400" strike="sngStrike" dirty="0"/>
                    </a:p>
                  </a:txBody>
                  <a:tcPr/>
                </a:tc>
                <a:tc>
                  <a:txBody>
                    <a:bodyPr/>
                    <a:lstStyle/>
                    <a:p>
                      <a:r>
                        <a:rPr lang="fr-FR" sz="2400" dirty="0"/>
                        <a:t>&lt;= </a:t>
                      </a:r>
                      <a:r>
                        <a:rPr lang="fr-FR" sz="2400" strike="noStrike" dirty="0"/>
                        <a:t>15</a:t>
                      </a:r>
                      <a:endParaRPr lang="fr-FR" sz="2400" strike="sngStrike" dirty="0"/>
                    </a:p>
                  </a:txBody>
                  <a:tcPr/>
                </a:tc>
                <a:tc>
                  <a:txBody>
                    <a:bodyPr/>
                    <a:lstStyle/>
                    <a:p>
                      <a:r>
                        <a:rPr lang="fr-FR" sz="2400" dirty="0"/>
                        <a:t>&lt;= 6</a:t>
                      </a:r>
                    </a:p>
                  </a:txBody>
                  <a:tcPr/>
                </a:tc>
                <a:extLst>
                  <a:ext uri="{0D108BD9-81ED-4DB2-BD59-A6C34878D82A}">
                    <a16:rowId xmlns:a16="http://schemas.microsoft.com/office/drawing/2014/main" val="625454254"/>
                  </a:ext>
                </a:extLst>
              </a:tr>
              <a:tr h="370840">
                <a:tc>
                  <a:txBody>
                    <a:bodyPr/>
                    <a:lstStyle/>
                    <a:p>
                      <a:r>
                        <a:rPr lang="fr-FR" sz="2400" dirty="0"/>
                        <a:t>Complexe</a:t>
                      </a:r>
                    </a:p>
                  </a:txBody>
                  <a:tcPr/>
                </a:tc>
                <a:tc>
                  <a:txBody>
                    <a:bodyPr/>
                    <a:lstStyle/>
                    <a:p>
                      <a:r>
                        <a:rPr lang="fr-FR" sz="2400" dirty="0"/>
                        <a:t>Plusieurs actions de recherche, calcul, modification avec une interface plus complexe de navigation et interaction entre les composants</a:t>
                      </a:r>
                    </a:p>
                  </a:txBody>
                  <a:tcPr/>
                </a:tc>
                <a:tc>
                  <a:txBody>
                    <a:bodyPr/>
                    <a:lstStyle/>
                    <a:p>
                      <a:r>
                        <a:rPr lang="fr-FR" sz="2400" dirty="0"/>
                        <a:t>&lt;= </a:t>
                      </a:r>
                      <a:r>
                        <a:rPr lang="fr-FR" sz="2400" strike="noStrike" dirty="0"/>
                        <a:t>35</a:t>
                      </a:r>
                    </a:p>
                  </a:txBody>
                  <a:tcPr/>
                </a:tc>
                <a:tc>
                  <a:txBody>
                    <a:bodyPr/>
                    <a:lstStyle/>
                    <a:p>
                      <a:r>
                        <a:rPr lang="fr-FR" sz="2400" dirty="0"/>
                        <a:t>&lt;= </a:t>
                      </a:r>
                      <a:r>
                        <a:rPr lang="fr-FR" sz="2400" strike="noStrike" dirty="0"/>
                        <a:t>25</a:t>
                      </a:r>
                      <a:endParaRPr lang="fr-FR" sz="2400" strike="sngStrike" dirty="0"/>
                    </a:p>
                  </a:txBody>
                  <a:tcPr/>
                </a:tc>
                <a:tc>
                  <a:txBody>
                    <a:bodyPr/>
                    <a:lstStyle/>
                    <a:p>
                      <a:r>
                        <a:rPr lang="fr-FR" sz="2400" dirty="0"/>
                        <a:t>&lt;= 8</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2010811"/>
          </a:xfrm>
        </p:spPr>
        <p:txBody>
          <a:bodyPr>
            <a:normAutofit lnSpcReduction="10000"/>
          </a:bodyPr>
          <a:lstStyle/>
          <a:p>
            <a:r>
              <a:rPr lang="fr-FR" sz="2800" b="1" dirty="0">
                <a:solidFill>
                  <a:schemeClr val="tx2">
                    <a:lumMod val="75000"/>
                  </a:schemeClr>
                </a:solidFill>
              </a:rPr>
              <a:t>Composant graphique : </a:t>
            </a:r>
            <a:r>
              <a:rPr lang="fr-FR" sz="2800" dirty="0" err="1"/>
              <a:t>cf</a:t>
            </a:r>
            <a:r>
              <a:rPr lang="fr-FR" sz="2800" dirty="0"/>
              <a:t> description dans la slide précédente</a:t>
            </a:r>
          </a:p>
          <a:p>
            <a:r>
              <a:rPr lang="fr-FR" sz="2800" b="1" dirty="0">
                <a:solidFill>
                  <a:schemeClr val="tx2">
                    <a:lumMod val="75000"/>
                  </a:schemeClr>
                </a:solidFill>
              </a:rPr>
              <a:t>Contrôle de surface : </a:t>
            </a:r>
            <a:r>
              <a:rPr lang="fr-FR" sz="2800" dirty="0"/>
              <a:t>vérification des limites et de la caractéristique du champ (date, numérique, </a:t>
            </a:r>
            <a:r>
              <a:rPr lang="fr-FR" sz="2800" dirty="0" err="1"/>
              <a:t>siret</a:t>
            </a:r>
            <a:r>
              <a:rPr lang="fr-FR" sz="2800" dirty="0"/>
              <a:t>, </a:t>
            </a:r>
            <a:r>
              <a:rPr lang="fr-FR" sz="2800" dirty="0" err="1"/>
              <a:t>siren</a:t>
            </a:r>
            <a:r>
              <a:rPr lang="fr-FR" sz="2800" dirty="0"/>
              <a:t>, obligatoire, …)</a:t>
            </a:r>
          </a:p>
          <a:p>
            <a:r>
              <a:rPr lang="fr-FR" sz="2800" b="1" dirty="0">
                <a:solidFill>
                  <a:schemeClr val="tx2">
                    <a:lumMod val="75000"/>
                  </a:schemeClr>
                </a:solidFill>
              </a:rPr>
              <a:t>Nombre appels métier : </a:t>
            </a:r>
            <a:r>
              <a:rPr lang="fr-FR" sz="2800" dirty="0"/>
              <a:t>nombre d’appels aux </a:t>
            </a:r>
            <a:r>
              <a:rPr lang="fr-FR" sz="2800" dirty="0" err="1"/>
              <a:t>serviceUI</a:t>
            </a:r>
            <a:r>
              <a:rPr lang="fr-FR" sz="2800" dirty="0"/>
              <a:t> (récupération de données de référence, actions (recherches, créations, modifications, suppressions, …)</a:t>
            </a:r>
          </a:p>
        </p:txBody>
      </p:sp>
      <p:sp>
        <p:nvSpPr>
          <p:cNvPr id="4" name="ZoneTexte 3">
            <a:extLst>
              <a:ext uri="{FF2B5EF4-FFF2-40B4-BE49-F238E27FC236}">
                <a16:creationId xmlns:a16="http://schemas.microsoft.com/office/drawing/2014/main" id="{36620D6B-FFCF-D5D1-E11D-4884604A5ACF}"/>
              </a:ext>
            </a:extLst>
          </p:cNvPr>
          <p:cNvSpPr txBox="1"/>
          <p:nvPr/>
        </p:nvSpPr>
        <p:spPr>
          <a:xfrm>
            <a:off x="1295400" y="9692641"/>
            <a:ext cx="20884896" cy="3046988"/>
          </a:xfrm>
          <a:prstGeom prst="rect">
            <a:avLst/>
          </a:prstGeom>
        </p:spPr>
        <p:txBody>
          <a:bodyPr vert="horz" lIns="91440" tIns="45720" rIns="91440" bIns="45720" rtlCol="0">
            <a:normAutofit/>
          </a:bodyPr>
          <a:lstStyle>
            <a:lvl1pPr marL="228600" indent="-396000" algn="l" defTabSz="914400" eaLnBrk="1" hangingPunct="1">
              <a:spcBef>
                <a:spcPts val="600"/>
              </a:spcBef>
              <a:spcAft>
                <a:spcPts val="600"/>
              </a:spcAft>
              <a:buClr>
                <a:schemeClr val="accent2"/>
              </a:buClr>
              <a:buFont typeface="Arial" panose="020B0604020202020204" pitchFamily="34" charset="0"/>
              <a:buChar char="•"/>
              <a:defRPr sz="3200" b="1" kern="1200">
                <a:solidFill>
                  <a:schemeClr val="tx2">
                    <a:lumMod val="75000"/>
                  </a:schemeClr>
                </a:solidFill>
                <a:latin typeface="+mn-lt"/>
                <a:ea typeface="+mn-ea"/>
                <a:cs typeface="+mn-cs"/>
              </a:defRPr>
            </a:lvl1pPr>
            <a:lvl2pPr marL="685800" indent="-396000" algn="l" defTabSz="914400" eaLnBrk="1" hangingPunct="1">
              <a:spcBef>
                <a:spcPts val="600"/>
              </a:spcBef>
              <a:spcAft>
                <a:spcPts val="600"/>
              </a:spcAft>
              <a:buClr>
                <a:schemeClr val="accent3"/>
              </a:buClr>
              <a:buFont typeface="Arial" panose="020B0604020202020204" pitchFamily="34" charset="0"/>
              <a:buChar char="•"/>
              <a:defRPr sz="2800" kern="1200">
                <a:solidFill>
                  <a:schemeClr val="tx1"/>
                </a:solidFill>
                <a:latin typeface="+mn-lt"/>
                <a:ea typeface="+mn-ea"/>
                <a:cs typeface="+mn-cs"/>
              </a:defRPr>
            </a:lvl2pPr>
            <a:lvl3pPr marL="1143000" indent="-396000" algn="l" defTabSz="914400" eaLnBrk="1" hangingPunct="1">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eaLnBrk="1" hangingPunct="1">
              <a:spcBef>
                <a:spcPts val="600"/>
              </a:spcBef>
              <a:spcAft>
                <a:spcPts val="600"/>
              </a:spcAft>
              <a:buClr>
                <a:schemeClr val="accent5"/>
              </a:buClr>
              <a:buFont typeface="Arial" panose="020B0604020202020204" pitchFamily="34" charset="0"/>
              <a:buChar char="•"/>
              <a:defRPr kern="1200">
                <a:solidFill>
                  <a:schemeClr val="tx1"/>
                </a:solidFill>
                <a:latin typeface="+mn-lt"/>
                <a:ea typeface="+mn-ea"/>
                <a:cs typeface="+mn-cs"/>
              </a:defRPr>
            </a:lvl4pPr>
            <a:lvl5pPr marL="2057400" indent="-396000" algn="l" defTabSz="914400" eaLnBrk="1" hangingPunct="1">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Réduction pour réutilisation : </a:t>
            </a:r>
          </a:p>
          <a:p>
            <a:pPr lvl="1"/>
            <a:r>
              <a:rPr lang="fr-FR" dirty="0"/>
              <a:t>Pour le cas de réutilisation des écrans par passage de paramètres, il faut comptabiliser une IHM très simple en mode modification</a:t>
            </a:r>
          </a:p>
        </p:txBody>
      </p:sp>
    </p:spTree>
    <p:extLst>
      <p:ext uri="{BB962C8B-B14F-4D97-AF65-F5344CB8AC3E}">
        <p14:creationId xmlns:p14="http://schemas.microsoft.com/office/powerpoint/2010/main" val="3588225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a:t>
            </a:r>
            <a:r>
              <a:rPr lang="fr-FR" err="1"/>
              <a:t>ServicesUI</a:t>
            </a:r>
            <a:endParaRPr lang="fr-F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10416518"/>
          </a:xfrm>
        </p:spPr>
        <p:txBody>
          <a:bodyPr>
            <a:normAutofit/>
          </a:bodyPr>
          <a:lstStyle/>
          <a:p>
            <a:r>
              <a:rPr lang="fr-FR" b="1" dirty="0">
                <a:solidFill>
                  <a:schemeClr val="tx2">
                    <a:lumMod val="75000"/>
                  </a:schemeClr>
                </a:solidFill>
              </a:rPr>
              <a:t>Définition : </a:t>
            </a:r>
          </a:p>
          <a:p>
            <a:pPr lvl="1"/>
            <a:r>
              <a:rPr lang="fr-FR" dirty="0"/>
              <a:t>Réception de l’appel et données de l’IHM</a:t>
            </a:r>
          </a:p>
          <a:p>
            <a:pPr lvl="1"/>
            <a:r>
              <a:rPr lang="fr-FR" dirty="0"/>
              <a:t>Contrôles simples sur les données saisies en IHM ne nécessitant pas de connaissance métier</a:t>
            </a:r>
          </a:p>
          <a:p>
            <a:pPr lvl="1"/>
            <a:r>
              <a:rPr lang="fr-FR" dirty="0"/>
              <a:t>Les appels de services </a:t>
            </a:r>
            <a:r>
              <a:rPr lang="fr-FR" dirty="0" err="1"/>
              <a:t>back-end</a:t>
            </a:r>
            <a:r>
              <a:rPr lang="fr-FR" dirty="0"/>
              <a:t> avec la gestion des exceptions, la traçabilité et la sécurité entre le </a:t>
            </a:r>
            <a:r>
              <a:rPr lang="fr-FR" dirty="0" err="1"/>
              <a:t>front-end</a:t>
            </a:r>
            <a:r>
              <a:rPr lang="fr-FR" dirty="0"/>
              <a:t> / </a:t>
            </a:r>
            <a:r>
              <a:rPr lang="fr-FR" dirty="0" err="1"/>
              <a:t>back-end</a:t>
            </a:r>
            <a:endParaRPr lang="fr-FR" dirty="0"/>
          </a:p>
          <a:p>
            <a:pPr lvl="1"/>
            <a:r>
              <a:rPr lang="fr-FR" dirty="0"/>
              <a:t>Les transformations de données pour le bon affichage à l’écran</a:t>
            </a:r>
          </a:p>
          <a:p>
            <a:pPr lvl="1"/>
            <a:r>
              <a:rPr lang="fr-FR" dirty="0"/>
              <a:t>La gestion de tri et / ou pagination</a:t>
            </a:r>
          </a:p>
          <a:p>
            <a:endParaRPr lang="fr-FR" dirty="0"/>
          </a:p>
          <a:p>
            <a:r>
              <a:rPr lang="fr-FR" b="1" dirty="0">
                <a:solidFill>
                  <a:schemeClr val="tx2">
                    <a:lumMod val="75000"/>
                  </a:schemeClr>
                </a:solidFill>
              </a:rPr>
              <a:t>A noter </a:t>
            </a:r>
            <a:r>
              <a:rPr lang="fr-FR" dirty="0"/>
              <a:t>: les règles de gestion métier doivent être implémentées dans les services métier et seulement des règles spécifiques aux besoins de l’écran en question doivent être implémentées dans cette couche</a:t>
            </a:r>
          </a:p>
          <a:p>
            <a:endParaRPr lang="fr-FR" dirty="0"/>
          </a:p>
          <a:p>
            <a:r>
              <a:rPr lang="fr-FR" b="1" dirty="0">
                <a:solidFill>
                  <a:schemeClr val="tx2">
                    <a:lumMod val="75000"/>
                  </a:schemeClr>
                </a:solidFill>
              </a:rPr>
              <a:t>Les tests </a:t>
            </a:r>
            <a:r>
              <a:rPr lang="fr-FR" dirty="0"/>
              <a:t>unitaires doivent être automatisés et intégrés dans Sonar pour </a:t>
            </a:r>
          </a:p>
          <a:p>
            <a:endParaRPr lang="fr-FR" b="1" dirty="0">
              <a:solidFill>
                <a:schemeClr val="tx2">
                  <a:lumMod val="75000"/>
                </a:schemeClr>
              </a:solidFill>
            </a:endParaRPr>
          </a:p>
          <a:p>
            <a:r>
              <a:rPr lang="fr-FR" b="1" dirty="0">
                <a:solidFill>
                  <a:schemeClr val="tx2">
                    <a:lumMod val="75000"/>
                  </a:schemeClr>
                </a:solidFill>
              </a:rPr>
              <a:t>Technologies prévues : </a:t>
            </a:r>
            <a:r>
              <a:rPr lang="fr-FR" dirty="0" err="1"/>
              <a:t>Angular</a:t>
            </a:r>
            <a:r>
              <a:rPr lang="fr-FR" dirty="0"/>
              <a:t>, Java, </a:t>
            </a:r>
            <a:r>
              <a:rPr lang="fr-FR" dirty="0" err="1"/>
              <a:t>php</a:t>
            </a:r>
            <a:r>
              <a:rPr lang="fr-FR" dirty="0"/>
              <a:t>, C#</a:t>
            </a:r>
          </a:p>
        </p:txBody>
      </p:sp>
    </p:spTree>
    <p:extLst>
      <p:ext uri="{BB962C8B-B14F-4D97-AF65-F5344CB8AC3E}">
        <p14:creationId xmlns:p14="http://schemas.microsoft.com/office/powerpoint/2010/main" val="30559425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a:t>
            </a:r>
            <a:r>
              <a:rPr lang="fr-FR" err="1"/>
              <a:t>ServiceUI</a:t>
            </a:r>
            <a:endParaRPr lang="fr-F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1382924238"/>
              </p:ext>
            </p:extLst>
          </p:nvPr>
        </p:nvGraphicFramePr>
        <p:xfrm>
          <a:off x="1295400" y="6620933"/>
          <a:ext cx="19424903" cy="3749040"/>
        </p:xfrm>
        <a:graphic>
          <a:graphicData uri="http://schemas.openxmlformats.org/drawingml/2006/table">
            <a:tbl>
              <a:tblPr firstRow="1" bandRow="1">
                <a:tableStyleId>{5C22544A-7EE6-4342-B048-85BDC9FD1C3A}</a:tableStyleId>
              </a:tblPr>
              <a:tblGrid>
                <a:gridCol w="2735666">
                  <a:extLst>
                    <a:ext uri="{9D8B030D-6E8A-4147-A177-3AD203B41FA5}">
                      <a16:colId xmlns:a16="http://schemas.microsoft.com/office/drawing/2014/main" val="1506811042"/>
                    </a:ext>
                  </a:extLst>
                </a:gridCol>
                <a:gridCol w="9512603">
                  <a:extLst>
                    <a:ext uri="{9D8B030D-6E8A-4147-A177-3AD203B41FA5}">
                      <a16:colId xmlns:a16="http://schemas.microsoft.com/office/drawing/2014/main" val="3003531253"/>
                    </a:ext>
                  </a:extLst>
                </a:gridCol>
                <a:gridCol w="2246788">
                  <a:extLst>
                    <a:ext uri="{9D8B030D-6E8A-4147-A177-3AD203B41FA5}">
                      <a16:colId xmlns:a16="http://schemas.microsoft.com/office/drawing/2014/main" val="1937061686"/>
                    </a:ext>
                  </a:extLst>
                </a:gridCol>
                <a:gridCol w="2464923">
                  <a:extLst>
                    <a:ext uri="{9D8B030D-6E8A-4147-A177-3AD203B41FA5}">
                      <a16:colId xmlns:a16="http://schemas.microsoft.com/office/drawing/2014/main" val="2308083126"/>
                    </a:ext>
                  </a:extLst>
                </a:gridCol>
                <a:gridCol w="2464923">
                  <a:extLst>
                    <a:ext uri="{9D8B030D-6E8A-4147-A177-3AD203B41FA5}">
                      <a16:colId xmlns:a16="http://schemas.microsoft.com/office/drawing/2014/main" val="2111776853"/>
                    </a:ext>
                  </a:extLst>
                </a:gridCol>
              </a:tblGrid>
              <a:tr h="546947">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Règles de contrôle</a:t>
                      </a:r>
                    </a:p>
                  </a:txBody>
                  <a:tcPr/>
                </a:tc>
                <a:tc>
                  <a:txBody>
                    <a:bodyPr/>
                    <a:lstStyle/>
                    <a:p>
                      <a:pPr algn="ctr"/>
                      <a:r>
                        <a:rPr lang="fr-FR" sz="2400" dirty="0"/>
                        <a:t>Nombre d’appels métier</a:t>
                      </a:r>
                    </a:p>
                  </a:txBody>
                  <a:tcPr/>
                </a:tc>
                <a:tc>
                  <a:txBody>
                    <a:bodyPr/>
                    <a:lstStyle/>
                    <a:p>
                      <a:pPr algn="ctr"/>
                      <a:r>
                        <a:rPr lang="fr-FR" sz="2400"/>
                        <a:t>Transformation de données</a:t>
                      </a:r>
                    </a:p>
                  </a:txBody>
                  <a:tcPr/>
                </a:tc>
                <a:extLst>
                  <a:ext uri="{0D108BD9-81ED-4DB2-BD59-A6C34878D82A}">
                    <a16:rowId xmlns:a16="http://schemas.microsoft.com/office/drawing/2014/main" val="1529522168"/>
                  </a:ext>
                </a:extLst>
              </a:tr>
              <a:tr h="370840">
                <a:tc>
                  <a:txBody>
                    <a:bodyPr/>
                    <a:lstStyle/>
                    <a:p>
                      <a:r>
                        <a:rPr lang="fr-FR" sz="2400"/>
                        <a:t>Très simple</a:t>
                      </a:r>
                    </a:p>
                  </a:txBody>
                  <a:tcPr/>
                </a:tc>
                <a:tc>
                  <a:txBody>
                    <a:bodyPr/>
                    <a:lstStyle/>
                    <a:p>
                      <a:r>
                        <a:rPr lang="fr-FR" sz="2400"/>
                        <a:t>Appel au service </a:t>
                      </a:r>
                      <a:r>
                        <a:rPr lang="fr-FR" sz="2400" err="1"/>
                        <a:t>back-end</a:t>
                      </a:r>
                      <a:r>
                        <a:rPr lang="fr-FR" sz="2400"/>
                        <a:t> après quelques contrôles</a:t>
                      </a:r>
                    </a:p>
                  </a:txBody>
                  <a:tcPr/>
                </a:tc>
                <a:tc>
                  <a:txBody>
                    <a:bodyPr/>
                    <a:lstStyle/>
                    <a:p>
                      <a:r>
                        <a:rPr lang="fr-FR" sz="2400" dirty="0"/>
                        <a:t>&lt;= 5</a:t>
                      </a:r>
                    </a:p>
                  </a:txBody>
                  <a:tcPr/>
                </a:tc>
                <a:tc>
                  <a:txBody>
                    <a:bodyPr/>
                    <a:lstStyle/>
                    <a:p>
                      <a:r>
                        <a:rPr lang="fr-FR" sz="2400" dirty="0"/>
                        <a:t>&lt;= 2</a:t>
                      </a:r>
                    </a:p>
                  </a:txBody>
                  <a:tcPr/>
                </a:tc>
                <a:tc>
                  <a:txBody>
                    <a:bodyPr/>
                    <a:lstStyle/>
                    <a:p>
                      <a:r>
                        <a:rPr lang="fr-FR" sz="2400"/>
                        <a:t>Simple</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Plusieurs contrôles avec appel au service métier et un peu de transformation de données pour préparer l’affichage</a:t>
                      </a:r>
                    </a:p>
                  </a:txBody>
                  <a:tcPr/>
                </a:tc>
                <a:tc>
                  <a:txBody>
                    <a:bodyPr/>
                    <a:lstStyle/>
                    <a:p>
                      <a:r>
                        <a:rPr lang="fr-FR" sz="2400" dirty="0"/>
                        <a:t>&lt;= 10 </a:t>
                      </a:r>
                    </a:p>
                  </a:txBody>
                  <a:tcPr/>
                </a:tc>
                <a:tc>
                  <a:txBody>
                    <a:bodyPr/>
                    <a:lstStyle/>
                    <a:p>
                      <a:r>
                        <a:rPr lang="fr-FR" sz="2400" dirty="0"/>
                        <a:t>&lt;= 4</a:t>
                      </a:r>
                    </a:p>
                  </a:txBody>
                  <a:tcPr/>
                </a:tc>
                <a:tc>
                  <a:txBody>
                    <a:bodyPr/>
                    <a:lstStyle/>
                    <a:p>
                      <a:r>
                        <a:rPr lang="fr-FR" sz="2400"/>
                        <a:t>Simple</a:t>
                      </a:r>
                    </a:p>
                  </a:txBody>
                  <a:tcPr/>
                </a:tc>
                <a:extLst>
                  <a:ext uri="{0D108BD9-81ED-4DB2-BD59-A6C34878D82A}">
                    <a16:rowId xmlns:a16="http://schemas.microsoft.com/office/drawing/2014/main" val="4278688140"/>
                  </a:ext>
                </a:extLst>
              </a:tr>
              <a:tr h="602309">
                <a:tc>
                  <a:txBody>
                    <a:bodyPr/>
                    <a:lstStyle/>
                    <a:p>
                      <a:r>
                        <a:rPr lang="fr-FR" sz="2400"/>
                        <a:t>Moyen</a:t>
                      </a:r>
                    </a:p>
                  </a:txBody>
                  <a:tcPr/>
                </a:tc>
                <a:tc>
                  <a:txBody>
                    <a:bodyPr/>
                    <a:lstStyle/>
                    <a:p>
                      <a:r>
                        <a:rPr lang="fr-FR" sz="2400"/>
                        <a:t>Plusieurs appels de backend avec transformations et agrégations simples</a:t>
                      </a:r>
                    </a:p>
                  </a:txBody>
                  <a:tcPr/>
                </a:tc>
                <a:tc>
                  <a:txBody>
                    <a:bodyPr/>
                    <a:lstStyle/>
                    <a:p>
                      <a:r>
                        <a:rPr lang="fr-FR" sz="2400" dirty="0"/>
                        <a:t>&lt;= 15</a:t>
                      </a:r>
                    </a:p>
                  </a:txBody>
                  <a:tcPr/>
                </a:tc>
                <a:tc>
                  <a:txBody>
                    <a:bodyPr/>
                    <a:lstStyle/>
                    <a:p>
                      <a:r>
                        <a:rPr lang="fr-FR" sz="2400" dirty="0"/>
                        <a:t>&lt;= 6</a:t>
                      </a:r>
                    </a:p>
                  </a:txBody>
                  <a:tcPr/>
                </a:tc>
                <a:tc>
                  <a:txBody>
                    <a:bodyPr/>
                    <a:lstStyle/>
                    <a:p>
                      <a:r>
                        <a:rPr lang="fr-FR" sz="2400"/>
                        <a:t>Moyenne</a:t>
                      </a:r>
                    </a:p>
                  </a:txBody>
                  <a:tcPr/>
                </a:tc>
                <a:extLst>
                  <a:ext uri="{0D108BD9-81ED-4DB2-BD59-A6C34878D82A}">
                    <a16:rowId xmlns:a16="http://schemas.microsoft.com/office/drawing/2014/main" val="625454254"/>
                  </a:ext>
                </a:extLst>
              </a:tr>
              <a:tr h="370840">
                <a:tc>
                  <a:txBody>
                    <a:bodyPr/>
                    <a:lstStyle/>
                    <a:p>
                      <a:r>
                        <a:rPr lang="fr-FR" sz="2400" dirty="0"/>
                        <a:t>Complexe</a:t>
                      </a:r>
                    </a:p>
                  </a:txBody>
                  <a:tcPr/>
                </a:tc>
                <a:tc>
                  <a:txBody>
                    <a:bodyPr/>
                    <a:lstStyle/>
                    <a:p>
                      <a:r>
                        <a:rPr lang="fr-FR" sz="2400" dirty="0"/>
                        <a:t>Plusieurs appels de backend avec retravail de données avec agrégation de plusieurs objets métier</a:t>
                      </a:r>
                    </a:p>
                  </a:txBody>
                  <a:tcPr/>
                </a:tc>
                <a:tc>
                  <a:txBody>
                    <a:bodyPr/>
                    <a:lstStyle/>
                    <a:p>
                      <a:r>
                        <a:rPr lang="fr-FR" sz="2400" dirty="0"/>
                        <a:t>&lt;= 20</a:t>
                      </a:r>
                    </a:p>
                  </a:txBody>
                  <a:tcPr/>
                </a:tc>
                <a:tc>
                  <a:txBody>
                    <a:bodyPr/>
                    <a:lstStyle/>
                    <a:p>
                      <a:r>
                        <a:rPr lang="fr-FR" sz="2400" dirty="0"/>
                        <a:t>&lt;= 8</a:t>
                      </a:r>
                    </a:p>
                  </a:txBody>
                  <a:tcPr/>
                </a:tc>
                <a:tc>
                  <a:txBody>
                    <a:bodyPr/>
                    <a:lstStyle/>
                    <a:p>
                      <a:r>
                        <a:rPr lang="fr-FR" sz="2400" dirty="0"/>
                        <a:t>Complexe</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8"/>
            <a:ext cx="21031200" cy="3620155"/>
          </a:xfrm>
        </p:spPr>
        <p:txBody>
          <a:bodyPr>
            <a:normAutofit fontScale="85000" lnSpcReduction="20000"/>
          </a:bodyPr>
          <a:lstStyle/>
          <a:p>
            <a:r>
              <a:rPr lang="fr-FR" b="1" dirty="0">
                <a:solidFill>
                  <a:schemeClr val="tx2">
                    <a:lumMod val="75000"/>
                  </a:schemeClr>
                </a:solidFill>
              </a:rPr>
              <a:t>Règles de contrôle : </a:t>
            </a:r>
            <a:r>
              <a:rPr lang="fr-FR" dirty="0"/>
              <a:t>règles de vérification des données entre elles à base d’informations stockées dans le serveur </a:t>
            </a:r>
            <a:r>
              <a:rPr lang="fr-FR" dirty="0" err="1"/>
              <a:t>front-end</a:t>
            </a:r>
            <a:r>
              <a:rPr lang="fr-FR" dirty="0"/>
              <a:t> (« champ 1 + champ2  / âge du capitaine » en utilisant potentiellement une donnée en cache …, …)</a:t>
            </a:r>
          </a:p>
          <a:p>
            <a:r>
              <a:rPr lang="fr-FR" b="1" dirty="0">
                <a:solidFill>
                  <a:schemeClr val="tx2">
                    <a:lumMod val="75000"/>
                  </a:schemeClr>
                </a:solidFill>
              </a:rPr>
              <a:t>Nombre appels métier : </a:t>
            </a:r>
            <a:r>
              <a:rPr lang="fr-FR" dirty="0"/>
              <a:t>nombre d’appels au </a:t>
            </a:r>
            <a:r>
              <a:rPr lang="fr-FR" dirty="0" err="1"/>
              <a:t>back-end</a:t>
            </a:r>
            <a:r>
              <a:rPr lang="fr-FR" dirty="0"/>
              <a:t> pour des services de lecture, écriture ou autres traitements métiers </a:t>
            </a:r>
          </a:p>
          <a:p>
            <a:r>
              <a:rPr lang="fr-FR" b="1" dirty="0">
                <a:solidFill>
                  <a:schemeClr val="tx2">
                    <a:lumMod val="75000"/>
                  </a:schemeClr>
                </a:solidFill>
              </a:rPr>
              <a:t>Nombre de transformation de données </a:t>
            </a:r>
            <a:r>
              <a:rPr lang="fr-FR" dirty="0"/>
              <a:t>: </a:t>
            </a:r>
          </a:p>
          <a:p>
            <a:pPr lvl="1"/>
            <a:r>
              <a:rPr lang="fr-FR" b="1" dirty="0">
                <a:solidFill>
                  <a:schemeClr val="tx2">
                    <a:lumMod val="75000"/>
                  </a:schemeClr>
                </a:solidFill>
              </a:rPr>
              <a:t>Simple</a:t>
            </a:r>
            <a:r>
              <a:rPr lang="fr-FR" dirty="0"/>
              <a:t> : Majuscule, échange dans une table de correspondance simple A</a:t>
            </a:r>
            <a:r>
              <a:rPr lang="fr-FR" dirty="0">
                <a:sym typeface="Wingdings" panose="05000000000000000000" pitchFamily="2" charset="2"/>
              </a:rPr>
              <a:t> B, …</a:t>
            </a:r>
          </a:p>
          <a:p>
            <a:pPr lvl="1"/>
            <a:r>
              <a:rPr lang="fr-FR" b="1" dirty="0">
                <a:solidFill>
                  <a:schemeClr val="tx2">
                    <a:lumMod val="75000"/>
                  </a:schemeClr>
                </a:solidFill>
              </a:rPr>
              <a:t>Moyenne</a:t>
            </a:r>
            <a:r>
              <a:rPr lang="fr-FR" dirty="0"/>
              <a:t> : Agrégation simple de plusieurs objets métiers pour calculer une donnée à afficher (date début, date fin </a:t>
            </a:r>
            <a:r>
              <a:rPr lang="fr-FR" dirty="0">
                <a:sym typeface="Wingdings" panose="05000000000000000000" pitchFamily="2" charset="2"/>
              </a:rPr>
              <a:t> période) avec pagination d’un tableau</a:t>
            </a:r>
          </a:p>
          <a:p>
            <a:pPr lvl="1"/>
            <a:r>
              <a:rPr lang="fr-FR" b="1" dirty="0">
                <a:solidFill>
                  <a:schemeClr val="tx2">
                    <a:lumMod val="75000"/>
                  </a:schemeClr>
                </a:solidFill>
                <a:sym typeface="Wingdings" panose="05000000000000000000" pitchFamily="2" charset="2"/>
              </a:rPr>
              <a:t>Complexe</a:t>
            </a:r>
            <a:r>
              <a:rPr lang="fr-FR" dirty="0">
                <a:sym typeface="Wingdings" panose="05000000000000000000" pitchFamily="2" charset="2"/>
              </a:rPr>
              <a:t> : Pagination avec éléments à masquer + agrégation de données de plusieurs objets métier avec des calculs plus complexe</a:t>
            </a:r>
            <a:endParaRPr lang="fr-FR" dirty="0"/>
          </a:p>
        </p:txBody>
      </p:sp>
    </p:spTree>
    <p:extLst>
      <p:ext uri="{BB962C8B-B14F-4D97-AF65-F5344CB8AC3E}">
        <p14:creationId xmlns:p14="http://schemas.microsoft.com/office/powerpoint/2010/main" val="283062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SERVICES METIER</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9393261"/>
          </a:xfrm>
        </p:spPr>
        <p:txBody>
          <a:bodyPr>
            <a:normAutofit/>
          </a:bodyPr>
          <a:lstStyle/>
          <a:p>
            <a:r>
              <a:rPr lang="fr-FR" b="1" dirty="0">
                <a:solidFill>
                  <a:schemeClr val="tx2">
                    <a:lumMod val="75000"/>
                  </a:schemeClr>
                </a:solidFill>
              </a:rPr>
              <a:t>Définition :</a:t>
            </a:r>
            <a:endParaRPr lang="fr-FR" dirty="0"/>
          </a:p>
          <a:p>
            <a:pPr lvl="1"/>
            <a:r>
              <a:rPr lang="fr-FR" dirty="0"/>
              <a:t>Exposition du service (REST, </a:t>
            </a:r>
            <a:r>
              <a:rPr lang="fr-FR" dirty="0" err="1"/>
              <a:t>producer</a:t>
            </a:r>
            <a:r>
              <a:rPr lang="fr-FR" dirty="0"/>
              <a:t> pour Kafka, </a:t>
            </a:r>
            <a:r>
              <a:rPr lang="fr-FR" dirty="0" err="1"/>
              <a:t>SpringBatch</a:t>
            </a:r>
            <a:r>
              <a:rPr lang="fr-FR" dirty="0"/>
              <a:t>) incluant la sécurité et traçabilité et la charge du bundle </a:t>
            </a:r>
            <a:r>
              <a:rPr lang="fr-FR" dirty="0" err="1"/>
              <a:t>Archimed</a:t>
            </a:r>
            <a:endParaRPr lang="fr-FR" dirty="0"/>
          </a:p>
          <a:p>
            <a:pPr lvl="1"/>
            <a:r>
              <a:rPr lang="fr-FR" dirty="0"/>
              <a:t>Réaliser des traitements métiers (calculs, contrôles)</a:t>
            </a:r>
          </a:p>
          <a:p>
            <a:pPr lvl="1"/>
            <a:r>
              <a:rPr lang="fr-FR" dirty="0"/>
              <a:t>Appels à d’autres services métiers</a:t>
            </a:r>
          </a:p>
          <a:p>
            <a:pPr lvl="1"/>
            <a:r>
              <a:rPr lang="fr-FR" dirty="0"/>
              <a:t>Faire la transmission des informations entre l’appel </a:t>
            </a:r>
            <a:r>
              <a:rPr lang="fr-FR" dirty="0" err="1"/>
              <a:t>ServiceUI</a:t>
            </a:r>
            <a:r>
              <a:rPr lang="fr-FR" dirty="0"/>
              <a:t> et la couche DAO et inversement</a:t>
            </a:r>
          </a:p>
          <a:p>
            <a:endParaRPr lang="fr-FR" dirty="0"/>
          </a:p>
          <a:p>
            <a:r>
              <a:rPr lang="fr-FR" b="1" dirty="0">
                <a:solidFill>
                  <a:schemeClr val="tx2">
                    <a:lumMod val="75000"/>
                  </a:schemeClr>
                </a:solidFill>
              </a:rPr>
              <a:t>Les tests </a:t>
            </a:r>
            <a:r>
              <a:rPr lang="fr-FR" dirty="0"/>
              <a:t>doivent être automatisés et intégrés dans Sonar</a:t>
            </a:r>
          </a:p>
          <a:p>
            <a:endParaRPr lang="fr-FR" dirty="0"/>
          </a:p>
          <a:p>
            <a:r>
              <a:rPr lang="fr-FR" b="1" dirty="0">
                <a:solidFill>
                  <a:schemeClr val="tx2">
                    <a:lumMod val="75000"/>
                  </a:schemeClr>
                </a:solidFill>
              </a:rPr>
              <a:t>Technologies prévues : </a:t>
            </a:r>
            <a:r>
              <a:rPr lang="fr-FR" dirty="0"/>
              <a:t>Java, </a:t>
            </a:r>
            <a:r>
              <a:rPr lang="fr-FR" dirty="0" err="1"/>
              <a:t>php</a:t>
            </a:r>
            <a:r>
              <a:rPr lang="fr-FR" dirty="0"/>
              <a:t>, C#</a:t>
            </a:r>
          </a:p>
        </p:txBody>
      </p:sp>
    </p:spTree>
    <p:extLst>
      <p:ext uri="{BB962C8B-B14F-4D97-AF65-F5344CB8AC3E}">
        <p14:creationId xmlns:p14="http://schemas.microsoft.com/office/powerpoint/2010/main" val="3072295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SERVICE METIER</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1693471184"/>
              </p:ext>
            </p:extLst>
          </p:nvPr>
        </p:nvGraphicFramePr>
        <p:xfrm>
          <a:off x="2215243" y="5979310"/>
          <a:ext cx="19953514" cy="3791062"/>
        </p:xfrm>
        <a:graphic>
          <a:graphicData uri="http://schemas.openxmlformats.org/drawingml/2006/table">
            <a:tbl>
              <a:tblPr firstRow="1" bandRow="1">
                <a:tableStyleId>{5C22544A-7EE6-4342-B048-85BDC9FD1C3A}</a:tableStyleId>
              </a:tblPr>
              <a:tblGrid>
                <a:gridCol w="2842026">
                  <a:extLst>
                    <a:ext uri="{9D8B030D-6E8A-4147-A177-3AD203B41FA5}">
                      <a16:colId xmlns:a16="http://schemas.microsoft.com/office/drawing/2014/main" val="1506811042"/>
                    </a:ext>
                  </a:extLst>
                </a:gridCol>
                <a:gridCol w="9882446">
                  <a:extLst>
                    <a:ext uri="{9D8B030D-6E8A-4147-A177-3AD203B41FA5}">
                      <a16:colId xmlns:a16="http://schemas.microsoft.com/office/drawing/2014/main" val="3003531253"/>
                    </a:ext>
                  </a:extLst>
                </a:gridCol>
                <a:gridCol w="2334142">
                  <a:extLst>
                    <a:ext uri="{9D8B030D-6E8A-4147-A177-3AD203B41FA5}">
                      <a16:colId xmlns:a16="http://schemas.microsoft.com/office/drawing/2014/main" val="1162941006"/>
                    </a:ext>
                  </a:extLst>
                </a:gridCol>
                <a:gridCol w="2334142">
                  <a:extLst>
                    <a:ext uri="{9D8B030D-6E8A-4147-A177-3AD203B41FA5}">
                      <a16:colId xmlns:a16="http://schemas.microsoft.com/office/drawing/2014/main" val="1937061686"/>
                    </a:ext>
                  </a:extLst>
                </a:gridCol>
                <a:gridCol w="2560758">
                  <a:extLst>
                    <a:ext uri="{9D8B030D-6E8A-4147-A177-3AD203B41FA5}">
                      <a16:colId xmlns:a16="http://schemas.microsoft.com/office/drawing/2014/main" val="2308083126"/>
                    </a:ext>
                  </a:extLst>
                </a:gridCol>
              </a:tblGrid>
              <a:tr h="535939">
                <a:tc>
                  <a:txBody>
                    <a:bodyPr/>
                    <a:lstStyle/>
                    <a:p>
                      <a:pPr algn="ctr"/>
                      <a:r>
                        <a:rPr lang="fr-FR" sz="2400"/>
                        <a:t>Complexité</a:t>
                      </a:r>
                    </a:p>
                  </a:txBody>
                  <a:tcPr/>
                </a:tc>
                <a:tc>
                  <a:txBody>
                    <a:bodyPr/>
                    <a:lstStyle/>
                    <a:p>
                      <a:pPr algn="ctr"/>
                      <a:r>
                        <a:rPr lang="fr-FR" sz="2400"/>
                        <a:t>Exemple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400" dirty="0"/>
                        <a:t>Règles de gestion simple</a:t>
                      </a:r>
                    </a:p>
                  </a:txBody>
                  <a:tcPr/>
                </a:tc>
                <a:tc>
                  <a:txBody>
                    <a:bodyPr/>
                    <a:lstStyle/>
                    <a:p>
                      <a:pPr algn="ctr"/>
                      <a:r>
                        <a:rPr lang="fr-FR" sz="2400" dirty="0"/>
                        <a:t>Règles de gestion complexe</a:t>
                      </a:r>
                    </a:p>
                  </a:txBody>
                  <a:tcPr/>
                </a:tc>
                <a:tc>
                  <a:txBody>
                    <a:bodyPr/>
                    <a:lstStyle/>
                    <a:p>
                      <a:pPr algn="ctr"/>
                      <a:r>
                        <a:rPr lang="fr-FR" sz="2400"/>
                        <a:t>Nombre d’appels DAO / métier</a:t>
                      </a:r>
                    </a:p>
                  </a:txBody>
                  <a:tcPr/>
                </a:tc>
                <a:extLst>
                  <a:ext uri="{0D108BD9-81ED-4DB2-BD59-A6C34878D82A}">
                    <a16:rowId xmlns:a16="http://schemas.microsoft.com/office/drawing/2014/main" val="1529522168"/>
                  </a:ext>
                </a:extLst>
              </a:tr>
              <a:tr h="370840">
                <a:tc>
                  <a:txBody>
                    <a:bodyPr/>
                    <a:lstStyle/>
                    <a:p>
                      <a:r>
                        <a:rPr lang="fr-FR" sz="2400" dirty="0"/>
                        <a:t>Très simple</a:t>
                      </a:r>
                    </a:p>
                  </a:txBody>
                  <a:tcPr/>
                </a:tc>
                <a:tc>
                  <a:txBody>
                    <a:bodyPr/>
                    <a:lstStyle/>
                    <a:p>
                      <a:r>
                        <a:rPr lang="fr-FR" sz="2400" dirty="0"/>
                        <a:t>Récupération d’un entité métier de la base de données ou un autre service avec peu de calculs et contrôles</a:t>
                      </a:r>
                    </a:p>
                  </a:txBody>
                  <a:tcPr/>
                </a:tc>
                <a:tc>
                  <a:txBody>
                    <a:bodyPr/>
                    <a:lstStyle/>
                    <a:p>
                      <a:r>
                        <a:rPr lang="fr-FR" sz="2400" dirty="0"/>
                        <a:t>&lt;= </a:t>
                      </a:r>
                      <a:r>
                        <a:rPr lang="fr-FR" sz="2400" strike="noStrike" dirty="0"/>
                        <a:t>5</a:t>
                      </a:r>
                      <a:endParaRPr lang="fr-FR" sz="2400" strike="sngStrike" dirty="0"/>
                    </a:p>
                  </a:txBody>
                  <a:tcPr/>
                </a:tc>
                <a:tc>
                  <a:txBody>
                    <a:bodyPr/>
                    <a:lstStyle/>
                    <a:p>
                      <a:endParaRPr lang="fr-FR" sz="2400" dirty="0"/>
                    </a:p>
                  </a:txBody>
                  <a:tcPr/>
                </a:tc>
                <a:tc>
                  <a:txBody>
                    <a:bodyPr/>
                    <a:lstStyle/>
                    <a:p>
                      <a:r>
                        <a:rPr lang="fr-FR" sz="2400" dirty="0"/>
                        <a:t>&lt;= 2</a:t>
                      </a:r>
                    </a:p>
                  </a:txBody>
                  <a:tcPr/>
                </a:tc>
                <a:extLst>
                  <a:ext uri="{0D108BD9-81ED-4DB2-BD59-A6C34878D82A}">
                    <a16:rowId xmlns:a16="http://schemas.microsoft.com/office/drawing/2014/main" val="1596798468"/>
                  </a:ext>
                </a:extLst>
              </a:tr>
              <a:tr h="499222">
                <a:tc>
                  <a:txBody>
                    <a:bodyPr/>
                    <a:lstStyle/>
                    <a:p>
                      <a:r>
                        <a:rPr lang="fr-FR" sz="2400" dirty="0"/>
                        <a:t>Simple</a:t>
                      </a:r>
                    </a:p>
                  </a:txBody>
                  <a:tcPr/>
                </a:tc>
                <a:tc>
                  <a:txBody>
                    <a:bodyPr/>
                    <a:lstStyle/>
                    <a:p>
                      <a:r>
                        <a:rPr lang="fr-FR" sz="2400" dirty="0"/>
                        <a:t>Récupération de plusieurs entités métier et des calculs et contrôles </a:t>
                      </a:r>
                    </a:p>
                  </a:txBody>
                  <a:tcPr/>
                </a:tc>
                <a:tc>
                  <a:txBody>
                    <a:bodyPr/>
                    <a:lstStyle/>
                    <a:p>
                      <a:r>
                        <a:rPr lang="fr-FR" sz="2400" dirty="0"/>
                        <a:t>&lt;= </a:t>
                      </a:r>
                      <a:r>
                        <a:rPr lang="fr-FR" sz="2400" strike="noStrike" dirty="0"/>
                        <a:t>10</a:t>
                      </a:r>
                    </a:p>
                  </a:txBody>
                  <a:tcPr/>
                </a:tc>
                <a:tc>
                  <a:txBody>
                    <a:bodyPr/>
                    <a:lstStyle/>
                    <a:p>
                      <a:r>
                        <a:rPr lang="fr-FR" sz="2400" dirty="0"/>
                        <a:t>&lt;= </a:t>
                      </a:r>
                      <a:r>
                        <a:rPr lang="fr-FR" sz="2400" strike="noStrike" dirty="0"/>
                        <a:t>4</a:t>
                      </a:r>
                      <a:endParaRPr lang="fr-FR" sz="2400" strike="sngStrike" dirty="0"/>
                    </a:p>
                  </a:txBody>
                  <a:tcPr/>
                </a:tc>
                <a:tc>
                  <a:txBody>
                    <a:bodyPr/>
                    <a:lstStyle/>
                    <a:p>
                      <a:r>
                        <a:rPr lang="fr-FR" sz="2400" dirty="0"/>
                        <a:t>&lt;= 3</a:t>
                      </a:r>
                    </a:p>
                  </a:txBody>
                  <a:tcPr/>
                </a:tc>
                <a:extLst>
                  <a:ext uri="{0D108BD9-81ED-4DB2-BD59-A6C34878D82A}">
                    <a16:rowId xmlns:a16="http://schemas.microsoft.com/office/drawing/2014/main" val="4278688140"/>
                  </a:ext>
                </a:extLst>
              </a:tr>
              <a:tr h="370840">
                <a:tc>
                  <a:txBody>
                    <a:bodyPr/>
                    <a:lstStyle/>
                    <a:p>
                      <a:r>
                        <a:rPr lang="fr-FR" sz="2400"/>
                        <a:t>Moyen</a:t>
                      </a:r>
                    </a:p>
                  </a:txBody>
                  <a:tcPr/>
                </a:tc>
                <a:tc>
                  <a:txBody>
                    <a:bodyPr/>
                    <a:lstStyle/>
                    <a:p>
                      <a:r>
                        <a:rPr lang="fr-FR" sz="2400" dirty="0"/>
                        <a:t>Récupération de plusieurs entités métier et des calculs et contrôles </a:t>
                      </a:r>
                    </a:p>
                  </a:txBody>
                  <a:tcPr/>
                </a:tc>
                <a:tc>
                  <a:txBody>
                    <a:bodyPr/>
                    <a:lstStyle/>
                    <a:p>
                      <a:r>
                        <a:rPr lang="fr-FR" sz="2400" dirty="0"/>
                        <a:t>&lt;= </a:t>
                      </a:r>
                      <a:r>
                        <a:rPr lang="fr-FR" sz="2400" strike="noStrike" dirty="0"/>
                        <a:t>15</a:t>
                      </a:r>
                      <a:endParaRPr lang="fr-FR" sz="2400" strike="sngStrike" dirty="0"/>
                    </a:p>
                  </a:txBody>
                  <a:tcPr/>
                </a:tc>
                <a:tc>
                  <a:txBody>
                    <a:bodyPr/>
                    <a:lstStyle/>
                    <a:p>
                      <a:r>
                        <a:rPr lang="fr-FR" sz="2400" dirty="0"/>
                        <a:t>&lt;= </a:t>
                      </a:r>
                      <a:r>
                        <a:rPr lang="fr-FR" sz="2400" strike="noStrike" dirty="0"/>
                        <a:t>8</a:t>
                      </a:r>
                      <a:endParaRPr lang="fr-FR" sz="2400" strike="sngStrike" dirty="0"/>
                    </a:p>
                  </a:txBody>
                  <a:tcPr/>
                </a:tc>
                <a:tc>
                  <a:txBody>
                    <a:bodyPr/>
                    <a:lstStyle/>
                    <a:p>
                      <a:r>
                        <a:rPr lang="fr-FR" sz="2400" dirty="0"/>
                        <a:t>&lt;= </a:t>
                      </a:r>
                      <a:r>
                        <a:rPr lang="fr-FR" sz="2400" strike="noStrike" dirty="0"/>
                        <a:t>5</a:t>
                      </a:r>
                      <a:endParaRPr lang="fr-FR" sz="2400" strike="sngStrike" dirty="0"/>
                    </a:p>
                  </a:txBody>
                  <a:tcPr/>
                </a:tc>
                <a:extLst>
                  <a:ext uri="{0D108BD9-81ED-4DB2-BD59-A6C34878D82A}">
                    <a16:rowId xmlns:a16="http://schemas.microsoft.com/office/drawing/2014/main" val="625454254"/>
                  </a:ext>
                </a:extLst>
              </a:tr>
              <a:tr h="370840">
                <a:tc>
                  <a:txBody>
                    <a:bodyPr/>
                    <a:lstStyle/>
                    <a:p>
                      <a:r>
                        <a:rPr lang="fr-FR" sz="2400" dirty="0"/>
                        <a:t>Complexe</a:t>
                      </a:r>
                    </a:p>
                  </a:txBody>
                  <a:tcPr/>
                </a:tc>
                <a:tc>
                  <a:txBody>
                    <a:bodyPr/>
                    <a:lstStyle/>
                    <a:p>
                      <a:r>
                        <a:rPr lang="fr-FR" sz="2400" dirty="0"/>
                        <a:t>Service combinant plusieurs entités de la </a:t>
                      </a:r>
                      <a:r>
                        <a:rPr lang="fr-FR" sz="2400" dirty="0" err="1"/>
                        <a:t>bdd</a:t>
                      </a:r>
                      <a:r>
                        <a:rPr lang="fr-FR" sz="2400" dirty="0"/>
                        <a:t> et appels aux services avec contrôles et calculs pour un service complexe</a:t>
                      </a:r>
                    </a:p>
                  </a:txBody>
                  <a:tcPr/>
                </a:tc>
                <a:tc>
                  <a:txBody>
                    <a:bodyPr/>
                    <a:lstStyle/>
                    <a:p>
                      <a:r>
                        <a:rPr lang="fr-FR" sz="2400" dirty="0"/>
                        <a:t>&lt;= </a:t>
                      </a:r>
                      <a:r>
                        <a:rPr lang="fr-FR" sz="2400" strike="noStrike" dirty="0"/>
                        <a:t>20</a:t>
                      </a:r>
                      <a:endParaRPr lang="fr-FR" sz="2400" strike="sngStrike" dirty="0"/>
                    </a:p>
                  </a:txBody>
                  <a:tcPr/>
                </a:tc>
                <a:tc>
                  <a:txBody>
                    <a:bodyPr/>
                    <a:lstStyle/>
                    <a:p>
                      <a:r>
                        <a:rPr lang="fr-FR" sz="2400" dirty="0"/>
                        <a:t>&lt;= 1</a:t>
                      </a:r>
                      <a:r>
                        <a:rPr lang="fr-FR" sz="2400" strike="noStrike" dirty="0"/>
                        <a:t>3</a:t>
                      </a:r>
                      <a:endParaRPr lang="fr-FR" sz="2400" strike="sngStrike" dirty="0"/>
                    </a:p>
                  </a:txBody>
                  <a:tcPr/>
                </a:tc>
                <a:tc>
                  <a:txBody>
                    <a:bodyPr/>
                    <a:lstStyle/>
                    <a:p>
                      <a:r>
                        <a:rPr lang="fr-FR" sz="2400" dirty="0"/>
                        <a:t>&lt;= </a:t>
                      </a:r>
                      <a:r>
                        <a:rPr lang="fr-FR" sz="2400" strike="noStrike" dirty="0"/>
                        <a:t>10</a:t>
                      </a:r>
                      <a:endParaRPr lang="fr-FR" sz="2400" strike="sngStrike" dirty="0"/>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3036004"/>
          </a:xfrm>
        </p:spPr>
        <p:txBody>
          <a:bodyPr>
            <a:normAutofit fontScale="92500" lnSpcReduction="20000"/>
          </a:bodyPr>
          <a:lstStyle/>
          <a:p>
            <a:r>
              <a:rPr lang="fr-FR"/>
              <a:t>Définitions :</a:t>
            </a:r>
          </a:p>
          <a:p>
            <a:pPr lvl="1"/>
            <a:r>
              <a:rPr lang="fr-FR" b="1">
                <a:solidFill>
                  <a:schemeClr val="tx2">
                    <a:lumMod val="75000"/>
                  </a:schemeClr>
                </a:solidFill>
              </a:rPr>
              <a:t>Règle de gestion simple : </a:t>
            </a:r>
            <a:r>
              <a:rPr lang="fr-FR"/>
              <a:t>calcul simple, contrôles de type (date, </a:t>
            </a:r>
            <a:r>
              <a:rPr lang="fr-FR" err="1"/>
              <a:t>integer</a:t>
            </a:r>
            <a:r>
              <a:rPr lang="fr-FR"/>
              <a:t>, …), (transfert des variables d’une entité métier vers une autre entité compte comme une règle de gestion)</a:t>
            </a:r>
          </a:p>
          <a:p>
            <a:pPr lvl="1"/>
            <a:r>
              <a:rPr lang="fr-FR" b="1">
                <a:solidFill>
                  <a:schemeClr val="tx2">
                    <a:lumMod val="75000"/>
                  </a:schemeClr>
                </a:solidFill>
              </a:rPr>
              <a:t>Règle de gestion complexe : </a:t>
            </a:r>
            <a:r>
              <a:rPr lang="fr-FR"/>
              <a:t>calcul métier nécessitant plusieurs informations, contrôles métiers, agrégation de données, la lecture et écriture de fichiers</a:t>
            </a:r>
          </a:p>
          <a:p>
            <a:pPr lvl="1"/>
            <a:r>
              <a:rPr lang="fr-FR" b="1">
                <a:solidFill>
                  <a:schemeClr val="tx2">
                    <a:lumMod val="75000"/>
                  </a:schemeClr>
                </a:solidFill>
              </a:rPr>
              <a:t>Nombre appels métier ou entités métier : </a:t>
            </a:r>
            <a:r>
              <a:rPr lang="fr-FR"/>
              <a:t>nombre d’intégration d’appels à d’autres services métier (du domaine via 1 composant ou hors du domaine via 1 API) ou services DAO pour la récupération d’objets métier </a:t>
            </a:r>
          </a:p>
        </p:txBody>
      </p:sp>
    </p:spTree>
    <p:extLst>
      <p:ext uri="{BB962C8B-B14F-4D97-AF65-F5344CB8AC3E}">
        <p14:creationId xmlns:p14="http://schemas.microsoft.com/office/powerpoint/2010/main" val="1492360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BATCH</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8641035"/>
          </a:xfrm>
        </p:spPr>
        <p:txBody>
          <a:bodyPr>
            <a:normAutofit/>
          </a:bodyPr>
          <a:lstStyle/>
          <a:p>
            <a:r>
              <a:rPr lang="fr-FR" b="1">
                <a:solidFill>
                  <a:schemeClr val="tx2">
                    <a:lumMod val="75000"/>
                  </a:schemeClr>
                </a:solidFill>
              </a:rPr>
              <a:t>Définition :</a:t>
            </a:r>
            <a:r>
              <a:rPr lang="fr-FR"/>
              <a:t> Traitement asynchrone lancé par un script</a:t>
            </a:r>
          </a:p>
          <a:p>
            <a:endParaRPr lang="fr-FR"/>
          </a:p>
          <a:p>
            <a:r>
              <a:rPr lang="fr-FR" b="1">
                <a:solidFill>
                  <a:schemeClr val="tx2">
                    <a:lumMod val="75000"/>
                  </a:schemeClr>
                </a:solidFill>
              </a:rPr>
              <a:t>Les tests </a:t>
            </a:r>
            <a:r>
              <a:rPr lang="fr-FR"/>
              <a:t>sont effectués manuellement pour le script</a:t>
            </a:r>
          </a:p>
          <a:p>
            <a:endParaRPr lang="fr-FR"/>
          </a:p>
          <a:p>
            <a:r>
              <a:rPr lang="fr-FR" b="1">
                <a:solidFill>
                  <a:schemeClr val="tx2">
                    <a:lumMod val="75000"/>
                  </a:schemeClr>
                </a:solidFill>
              </a:rPr>
              <a:t>Technologies prévues : </a:t>
            </a:r>
            <a:r>
              <a:rPr lang="fr-FR" err="1"/>
              <a:t>korn</a:t>
            </a:r>
            <a:r>
              <a:rPr lang="fr-FR"/>
              <a:t> </a:t>
            </a:r>
            <a:r>
              <a:rPr lang="fr-FR" err="1"/>
              <a:t>shell</a:t>
            </a:r>
            <a:r>
              <a:rPr lang="fr-FR"/>
              <a:t>, </a:t>
            </a:r>
            <a:r>
              <a:rPr lang="fr-FR" err="1"/>
              <a:t>bash</a:t>
            </a:r>
            <a:endParaRPr lang="fr-FR"/>
          </a:p>
        </p:txBody>
      </p:sp>
    </p:spTree>
    <p:extLst>
      <p:ext uri="{BB962C8B-B14F-4D97-AF65-F5344CB8AC3E}">
        <p14:creationId xmlns:p14="http://schemas.microsoft.com/office/powerpoint/2010/main" val="1341695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15C6A6CB-8DE1-498A-847B-5663BBEFDD08}"/>
              </a:ext>
            </a:extLst>
          </p:cNvPr>
          <p:cNvSpPr>
            <a:spLocks noGrp="1"/>
          </p:cNvSpPr>
          <p:nvPr>
            <p:ph type="title"/>
          </p:nvPr>
        </p:nvSpPr>
        <p:spPr/>
        <p:txBody>
          <a:bodyPr/>
          <a:lstStyle/>
          <a:p>
            <a:r>
              <a:rPr lang="fr-FR" dirty="0"/>
              <a:t>Règles générales</a:t>
            </a:r>
          </a:p>
        </p:txBody>
      </p:sp>
      <p:sp>
        <p:nvSpPr>
          <p:cNvPr id="15" name="Espace réservé du texte 14">
            <a:extLst>
              <a:ext uri="{FF2B5EF4-FFF2-40B4-BE49-F238E27FC236}">
                <a16:creationId xmlns:a16="http://schemas.microsoft.com/office/drawing/2014/main" id="{993C58E5-74EE-4D2C-A7D1-43261BC6CE60}"/>
              </a:ext>
            </a:extLst>
          </p:cNvPr>
          <p:cNvSpPr>
            <a:spLocks noGrp="1"/>
          </p:cNvSpPr>
          <p:nvPr>
            <p:ph type="body" sz="quarter" idx="11"/>
          </p:nvPr>
        </p:nvSpPr>
        <p:spPr/>
        <p:txBody>
          <a:bodyPr/>
          <a:lstStyle/>
          <a:p>
            <a:r>
              <a:rPr lang="fr-FR" dirty="0"/>
              <a:t>01</a:t>
            </a:r>
          </a:p>
        </p:txBody>
      </p:sp>
    </p:spTree>
    <p:extLst>
      <p:ext uri="{BB962C8B-B14F-4D97-AF65-F5344CB8AC3E}">
        <p14:creationId xmlns:p14="http://schemas.microsoft.com/office/powerpoint/2010/main" val="266359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BATCH</a:t>
            </a:r>
          </a:p>
        </p:txBody>
      </p:sp>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8"/>
            <a:ext cx="21031200" cy="7560660"/>
          </a:xfrm>
        </p:spPr>
        <p:txBody>
          <a:bodyPr>
            <a:normAutofit lnSpcReduction="10000"/>
          </a:bodyPr>
          <a:lstStyle/>
          <a:p>
            <a:r>
              <a:rPr lang="fr-FR"/>
              <a:t>Définitions : Shell de lancement du batch</a:t>
            </a:r>
          </a:p>
          <a:p>
            <a:endParaRPr lang="fr-FR"/>
          </a:p>
          <a:p>
            <a:endParaRPr lang="fr-FR"/>
          </a:p>
          <a:p>
            <a:endParaRPr lang="fr-FR"/>
          </a:p>
          <a:p>
            <a:endParaRPr lang="fr-FR"/>
          </a:p>
          <a:p>
            <a:endParaRPr lang="fr-FR"/>
          </a:p>
          <a:p>
            <a:endParaRPr lang="fr-FR"/>
          </a:p>
          <a:p>
            <a:endParaRPr lang="fr-FR"/>
          </a:p>
          <a:p>
            <a:endParaRPr lang="fr-FR"/>
          </a:p>
          <a:p>
            <a:endParaRPr lang="fr-FR"/>
          </a:p>
          <a:p>
            <a:endParaRPr lang="fr-FR"/>
          </a:p>
          <a:p>
            <a:r>
              <a:rPr lang="fr-FR"/>
              <a:t>A noter : en cas de </a:t>
            </a:r>
            <a:r>
              <a:rPr lang="fr-FR" err="1"/>
              <a:t>sql</a:t>
            </a:r>
            <a:r>
              <a:rPr lang="fr-FR"/>
              <a:t> ou autre code dans le </a:t>
            </a:r>
            <a:r>
              <a:rPr lang="fr-FR" err="1"/>
              <a:t>shell</a:t>
            </a:r>
            <a:r>
              <a:rPr lang="fr-FR"/>
              <a:t>, il faudrait ajouter un service DAO ou métier pour compléter </a:t>
            </a:r>
          </a:p>
          <a:p>
            <a:endParaRPr lang="fr-FR"/>
          </a:p>
        </p:txBody>
      </p:sp>
      <p:graphicFrame>
        <p:nvGraphicFramePr>
          <p:cNvPr id="4" name="Tableau 6">
            <a:extLst>
              <a:ext uri="{FF2B5EF4-FFF2-40B4-BE49-F238E27FC236}">
                <a16:creationId xmlns:a16="http://schemas.microsoft.com/office/drawing/2014/main" id="{99757204-2570-84B3-F43C-9A86A872C7D5}"/>
              </a:ext>
            </a:extLst>
          </p:cNvPr>
          <p:cNvGraphicFramePr>
            <a:graphicFrameLocks noGrp="1"/>
          </p:cNvGraphicFramePr>
          <p:nvPr>
            <p:extLst>
              <p:ext uri="{D42A27DB-BD31-4B8C-83A1-F6EECF244321}">
                <p14:modId xmlns:p14="http://schemas.microsoft.com/office/powerpoint/2010/main" val="1427640316"/>
              </p:ext>
            </p:extLst>
          </p:nvPr>
        </p:nvGraphicFramePr>
        <p:xfrm>
          <a:off x="4779539" y="4931531"/>
          <a:ext cx="14062922" cy="1371600"/>
        </p:xfrm>
        <a:graphic>
          <a:graphicData uri="http://schemas.openxmlformats.org/drawingml/2006/table">
            <a:tbl>
              <a:tblPr firstRow="1" bandRow="1">
                <a:tableStyleId>{5C22544A-7EE6-4342-B048-85BDC9FD1C3A}</a:tableStyleId>
              </a:tblPr>
              <a:tblGrid>
                <a:gridCol w="3306427">
                  <a:extLst>
                    <a:ext uri="{9D8B030D-6E8A-4147-A177-3AD203B41FA5}">
                      <a16:colId xmlns:a16="http://schemas.microsoft.com/office/drawing/2014/main" val="1506811042"/>
                    </a:ext>
                  </a:extLst>
                </a:gridCol>
                <a:gridCol w="10756495">
                  <a:extLst>
                    <a:ext uri="{9D8B030D-6E8A-4147-A177-3AD203B41FA5}">
                      <a16:colId xmlns:a16="http://schemas.microsoft.com/office/drawing/2014/main" val="3003531253"/>
                    </a:ext>
                  </a:extLst>
                </a:gridCol>
              </a:tblGrid>
              <a:tr h="0">
                <a:tc>
                  <a:txBody>
                    <a:bodyPr/>
                    <a:lstStyle/>
                    <a:p>
                      <a:pPr algn="ctr"/>
                      <a:r>
                        <a:rPr lang="fr-FR" sz="2400"/>
                        <a:t>Complexité</a:t>
                      </a:r>
                    </a:p>
                  </a:txBody>
                  <a:tcPr/>
                </a:tc>
                <a:tc>
                  <a:txBody>
                    <a:bodyPr/>
                    <a:lstStyle/>
                    <a:p>
                      <a:pPr algn="ctr"/>
                      <a:r>
                        <a:rPr lang="fr-FR" sz="2400"/>
                        <a:t>Exemple</a:t>
                      </a:r>
                    </a:p>
                  </a:txBody>
                  <a:tcPr/>
                </a:tc>
                <a:extLst>
                  <a:ext uri="{0D108BD9-81ED-4DB2-BD59-A6C34878D82A}">
                    <a16:rowId xmlns:a16="http://schemas.microsoft.com/office/drawing/2014/main" val="1529522168"/>
                  </a:ext>
                </a:extLst>
              </a:tr>
              <a:tr h="347051">
                <a:tc>
                  <a:txBody>
                    <a:bodyPr/>
                    <a:lstStyle/>
                    <a:p>
                      <a:r>
                        <a:rPr lang="fr-FR" sz="2400"/>
                        <a:t>Très simple</a:t>
                      </a:r>
                    </a:p>
                  </a:txBody>
                  <a:tcPr/>
                </a:tc>
                <a:tc>
                  <a:txBody>
                    <a:bodyPr/>
                    <a:lstStyle/>
                    <a:p>
                      <a:r>
                        <a:rPr lang="fr-FR" sz="2400"/>
                        <a:t>Il lance le traitement</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Vérifie les paramètres et quelques vérifications et il lance le traitement</a:t>
                      </a:r>
                    </a:p>
                  </a:txBody>
                  <a:tcPr/>
                </a:tc>
                <a:extLst>
                  <a:ext uri="{0D108BD9-81ED-4DB2-BD59-A6C34878D82A}">
                    <a16:rowId xmlns:a16="http://schemas.microsoft.com/office/drawing/2014/main" val="4278688140"/>
                  </a:ext>
                </a:extLst>
              </a:tr>
            </a:tbl>
          </a:graphicData>
        </a:graphic>
      </p:graphicFrame>
    </p:spTree>
    <p:extLst>
      <p:ext uri="{BB962C8B-B14F-4D97-AF65-F5344CB8AC3E}">
        <p14:creationId xmlns:p14="http://schemas.microsoft.com/office/powerpoint/2010/main" val="1041766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EDITION</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8641035"/>
          </a:xfrm>
        </p:spPr>
        <p:txBody>
          <a:bodyPr/>
          <a:lstStyle/>
          <a:p>
            <a:r>
              <a:rPr lang="fr-FR"/>
              <a:t>Mise en forme d'un fichier d'édition (pour impression, ou de type CSV, Excel, PDF ou Word), à partir de données temporaires préalablement extraites par un ou plusieurs Services Métier</a:t>
            </a:r>
          </a:p>
          <a:p>
            <a:endParaRPr lang="fr-FR"/>
          </a:p>
          <a:p>
            <a:r>
              <a:rPr lang="fr-FR" b="1">
                <a:solidFill>
                  <a:schemeClr val="tx2">
                    <a:lumMod val="75000"/>
                  </a:schemeClr>
                </a:solidFill>
              </a:rPr>
              <a:t>Travaux couverts :</a:t>
            </a:r>
            <a:r>
              <a:rPr lang="fr-FR"/>
              <a:t> génération de l’édition en respectant le format attendu </a:t>
            </a:r>
          </a:p>
          <a:p>
            <a:endParaRPr lang="fr-FR"/>
          </a:p>
          <a:p>
            <a:r>
              <a:rPr lang="fr-FR" b="1">
                <a:solidFill>
                  <a:schemeClr val="tx2">
                    <a:lumMod val="75000"/>
                  </a:schemeClr>
                </a:solidFill>
              </a:rPr>
              <a:t>Les tests </a:t>
            </a:r>
            <a:r>
              <a:rPr lang="fr-FR"/>
              <a:t>sont effectués manuellement</a:t>
            </a:r>
          </a:p>
          <a:p>
            <a:endParaRPr lang="fr-FR"/>
          </a:p>
          <a:p>
            <a:r>
              <a:rPr lang="fr-FR" b="1">
                <a:solidFill>
                  <a:schemeClr val="tx2">
                    <a:lumMod val="75000"/>
                  </a:schemeClr>
                </a:solidFill>
              </a:rPr>
              <a:t>Technologies prévues : </a:t>
            </a:r>
            <a:r>
              <a:rPr lang="fr-FR"/>
              <a:t>bibliothèques graphiques (Angular etc.), bibliothèques plus avancées (</a:t>
            </a:r>
            <a:r>
              <a:rPr lang="fr-FR" err="1"/>
              <a:t>Birt</a:t>
            </a:r>
            <a:r>
              <a:rPr lang="fr-FR"/>
              <a:t>, etc.), </a:t>
            </a:r>
            <a:r>
              <a:rPr lang="fr-FR" err="1"/>
              <a:t>DocOne</a:t>
            </a:r>
            <a:r>
              <a:rPr lang="fr-FR"/>
              <a:t>, </a:t>
            </a:r>
            <a:r>
              <a:rPr lang="fr-FR" err="1"/>
              <a:t>EngageOne</a:t>
            </a:r>
            <a:r>
              <a:rPr lang="fr-FR"/>
              <a:t> (voir architecture COBOL pour les définitions de complexité pour </a:t>
            </a:r>
            <a:r>
              <a:rPr lang="fr-FR" err="1"/>
              <a:t>DocOne</a:t>
            </a:r>
            <a:r>
              <a:rPr lang="fr-FR"/>
              <a:t> et </a:t>
            </a:r>
            <a:r>
              <a:rPr lang="fr-FR" err="1"/>
              <a:t>EngageOne</a:t>
            </a:r>
            <a:r>
              <a:rPr lang="fr-FR"/>
              <a:t>)</a:t>
            </a:r>
          </a:p>
        </p:txBody>
      </p:sp>
    </p:spTree>
    <p:extLst>
      <p:ext uri="{BB962C8B-B14F-4D97-AF65-F5344CB8AC3E}">
        <p14:creationId xmlns:p14="http://schemas.microsoft.com/office/powerpoint/2010/main" val="3691716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EDITION</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920204749"/>
              </p:ext>
            </p:extLst>
          </p:nvPr>
        </p:nvGraphicFramePr>
        <p:xfrm>
          <a:off x="2215242" y="5938874"/>
          <a:ext cx="19953515" cy="3749040"/>
        </p:xfrm>
        <a:graphic>
          <a:graphicData uri="http://schemas.openxmlformats.org/drawingml/2006/table">
            <a:tbl>
              <a:tblPr firstRow="1" bandRow="1">
                <a:tableStyleId>{5C22544A-7EE6-4342-B048-85BDC9FD1C3A}</a:tableStyleId>
              </a:tblPr>
              <a:tblGrid>
                <a:gridCol w="2810111">
                  <a:extLst>
                    <a:ext uri="{9D8B030D-6E8A-4147-A177-3AD203B41FA5}">
                      <a16:colId xmlns:a16="http://schemas.microsoft.com/office/drawing/2014/main" val="1506811042"/>
                    </a:ext>
                  </a:extLst>
                </a:gridCol>
                <a:gridCol w="9771470">
                  <a:extLst>
                    <a:ext uri="{9D8B030D-6E8A-4147-A177-3AD203B41FA5}">
                      <a16:colId xmlns:a16="http://schemas.microsoft.com/office/drawing/2014/main" val="3003531253"/>
                    </a:ext>
                  </a:extLst>
                </a:gridCol>
                <a:gridCol w="2307930">
                  <a:extLst>
                    <a:ext uri="{9D8B030D-6E8A-4147-A177-3AD203B41FA5}">
                      <a16:colId xmlns:a16="http://schemas.microsoft.com/office/drawing/2014/main" val="1937061686"/>
                    </a:ext>
                  </a:extLst>
                </a:gridCol>
                <a:gridCol w="2532002">
                  <a:extLst>
                    <a:ext uri="{9D8B030D-6E8A-4147-A177-3AD203B41FA5}">
                      <a16:colId xmlns:a16="http://schemas.microsoft.com/office/drawing/2014/main" val="1674608216"/>
                    </a:ext>
                  </a:extLst>
                </a:gridCol>
                <a:gridCol w="2532002">
                  <a:extLst>
                    <a:ext uri="{9D8B030D-6E8A-4147-A177-3AD203B41FA5}">
                      <a16:colId xmlns:a16="http://schemas.microsoft.com/office/drawing/2014/main" val="2308083126"/>
                    </a:ext>
                  </a:extLst>
                </a:gridCol>
              </a:tblGrid>
              <a:tr h="107776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Type de sortie </a:t>
                      </a:r>
                    </a:p>
                  </a:txBody>
                  <a:tcPr/>
                </a:tc>
                <a:tc>
                  <a:txBody>
                    <a:bodyPr/>
                    <a:lstStyle/>
                    <a:p>
                      <a:pPr algn="ctr"/>
                      <a:r>
                        <a:rPr lang="fr-FR" sz="2400"/>
                        <a:t>Nombre d’éléments complexe</a:t>
                      </a:r>
                    </a:p>
                  </a:txBody>
                  <a:tcPr/>
                </a:tc>
                <a:tc>
                  <a:txBody>
                    <a:bodyPr/>
                    <a:lstStyle/>
                    <a:p>
                      <a:pPr algn="ctr"/>
                      <a:r>
                        <a:rPr lang="fr-FR" sz="2400"/>
                        <a:t>Nombre d’objets métier</a:t>
                      </a:r>
                    </a:p>
                  </a:txBody>
                  <a:tcPr/>
                </a:tc>
                <a:extLst>
                  <a:ext uri="{0D108BD9-81ED-4DB2-BD59-A6C34878D82A}">
                    <a16:rowId xmlns:a16="http://schemas.microsoft.com/office/drawing/2014/main" val="1529522168"/>
                  </a:ext>
                </a:extLst>
              </a:tr>
              <a:tr h="414523">
                <a:tc>
                  <a:txBody>
                    <a:bodyPr/>
                    <a:lstStyle/>
                    <a:p>
                      <a:r>
                        <a:rPr lang="fr-FR" sz="2400" dirty="0"/>
                        <a:t>Très simple</a:t>
                      </a:r>
                    </a:p>
                  </a:txBody>
                  <a:tcPr/>
                </a:tc>
                <a:tc>
                  <a:txBody>
                    <a:bodyPr/>
                    <a:lstStyle/>
                    <a:p>
                      <a:r>
                        <a:rPr lang="fr-FR" sz="2400" dirty="0"/>
                        <a:t>Export csv à partir d’un tableau</a:t>
                      </a:r>
                    </a:p>
                  </a:txBody>
                  <a:tcPr/>
                </a:tc>
                <a:tc>
                  <a:txBody>
                    <a:bodyPr/>
                    <a:lstStyle/>
                    <a:p>
                      <a:r>
                        <a:rPr lang="fr-FR" sz="2400" dirty="0"/>
                        <a:t>Csv</a:t>
                      </a:r>
                    </a:p>
                  </a:txBody>
                  <a:tcPr/>
                </a:tc>
                <a:tc>
                  <a:txBody>
                    <a:bodyPr/>
                    <a:lstStyle/>
                    <a:p>
                      <a:r>
                        <a:rPr lang="fr-FR" sz="2400" dirty="0"/>
                        <a:t>0</a:t>
                      </a:r>
                    </a:p>
                  </a:txBody>
                  <a:tcPr/>
                </a:tc>
                <a:tc>
                  <a:txBody>
                    <a:bodyPr/>
                    <a:lstStyle/>
                    <a:p>
                      <a:r>
                        <a:rPr lang="fr-FR" sz="2400" dirty="0"/>
                        <a:t>1</a:t>
                      </a:r>
                    </a:p>
                  </a:txBody>
                  <a:tcPr/>
                </a:tc>
                <a:extLst>
                  <a:ext uri="{0D108BD9-81ED-4DB2-BD59-A6C34878D82A}">
                    <a16:rowId xmlns:a16="http://schemas.microsoft.com/office/drawing/2014/main" val="1596798468"/>
                  </a:ext>
                </a:extLst>
              </a:tr>
              <a:tr h="414523">
                <a:tc>
                  <a:txBody>
                    <a:bodyPr/>
                    <a:lstStyle/>
                    <a:p>
                      <a:r>
                        <a:rPr lang="fr-FR" sz="2400"/>
                        <a:t>Simple</a:t>
                      </a:r>
                    </a:p>
                  </a:txBody>
                  <a:tcPr/>
                </a:tc>
                <a:tc>
                  <a:txBody>
                    <a:bodyPr/>
                    <a:lstStyle/>
                    <a:p>
                      <a:r>
                        <a:rPr lang="fr-FR" sz="2400"/>
                        <a:t>Export avec mise en page de type </a:t>
                      </a:r>
                      <a:r>
                        <a:rPr lang="fr-FR" sz="2400" err="1"/>
                        <a:t>excel</a:t>
                      </a:r>
                      <a:r>
                        <a:rPr lang="fr-FR" sz="2400"/>
                        <a:t> ou simple page</a:t>
                      </a:r>
                    </a:p>
                  </a:txBody>
                  <a:tcPr/>
                </a:tc>
                <a:tc>
                  <a:txBody>
                    <a:bodyPr/>
                    <a:lstStyle/>
                    <a:p>
                      <a:r>
                        <a:rPr lang="fr-FR" sz="2400" dirty="0"/>
                        <a:t>Csv, Excel, </a:t>
                      </a:r>
                      <a:r>
                        <a:rPr lang="fr-FR" sz="2400" dirty="0" err="1"/>
                        <a:t>pdf</a:t>
                      </a:r>
                      <a:endParaRPr lang="fr-FR" sz="2400" dirty="0"/>
                    </a:p>
                  </a:txBody>
                  <a:tcPr/>
                </a:tc>
                <a:tc>
                  <a:txBody>
                    <a:bodyPr/>
                    <a:lstStyle/>
                    <a:p>
                      <a:r>
                        <a:rPr lang="fr-FR" sz="2400" dirty="0"/>
                        <a:t>0</a:t>
                      </a:r>
                    </a:p>
                  </a:txBody>
                  <a:tcPr/>
                </a:tc>
                <a:tc>
                  <a:txBody>
                    <a:bodyPr/>
                    <a:lstStyle/>
                    <a:p>
                      <a:r>
                        <a:rPr lang="fr-FR" sz="2400" dirty="0"/>
                        <a:t>&lt;= 3</a:t>
                      </a:r>
                    </a:p>
                  </a:txBody>
                  <a:tcPr/>
                </a:tc>
                <a:extLst>
                  <a:ext uri="{0D108BD9-81ED-4DB2-BD59-A6C34878D82A}">
                    <a16:rowId xmlns:a16="http://schemas.microsoft.com/office/drawing/2014/main" val="4278688140"/>
                  </a:ext>
                </a:extLst>
              </a:tr>
              <a:tr h="746142">
                <a:tc>
                  <a:txBody>
                    <a:bodyPr/>
                    <a:lstStyle/>
                    <a:p>
                      <a:r>
                        <a:rPr lang="fr-FR" sz="2400"/>
                        <a:t>Moyen</a:t>
                      </a:r>
                    </a:p>
                  </a:txBody>
                  <a:tcPr/>
                </a:tc>
                <a:tc>
                  <a:txBody>
                    <a:bodyPr/>
                    <a:lstStyle/>
                    <a:p>
                      <a:r>
                        <a:rPr lang="fr-FR" sz="2400"/>
                        <a:t>Export avec mise en forme plus structuré </a:t>
                      </a:r>
                    </a:p>
                  </a:txBody>
                  <a:tcPr/>
                </a:tc>
                <a:tc>
                  <a:txBody>
                    <a:bodyPr/>
                    <a:lstStyle/>
                    <a:p>
                      <a:r>
                        <a:rPr lang="fr-FR" sz="2400"/>
                        <a:t>Csv, Excel, </a:t>
                      </a:r>
                      <a:r>
                        <a:rPr lang="fr-FR" sz="2400" err="1"/>
                        <a:t>pdf</a:t>
                      </a:r>
                      <a:r>
                        <a:rPr lang="fr-FR" sz="2400"/>
                        <a:t>, Word</a:t>
                      </a:r>
                    </a:p>
                  </a:txBody>
                  <a:tcPr/>
                </a:tc>
                <a:tc>
                  <a:txBody>
                    <a:bodyPr/>
                    <a:lstStyle/>
                    <a:p>
                      <a:r>
                        <a:rPr lang="fr-FR" sz="2400" dirty="0"/>
                        <a:t>&lt;= 4</a:t>
                      </a:r>
                    </a:p>
                  </a:txBody>
                  <a:tcPr/>
                </a:tc>
                <a:tc>
                  <a:txBody>
                    <a:bodyPr/>
                    <a:lstStyle/>
                    <a:p>
                      <a:r>
                        <a:rPr lang="fr-FR" sz="2400" dirty="0"/>
                        <a:t>&lt;= 5</a:t>
                      </a:r>
                    </a:p>
                  </a:txBody>
                  <a:tcPr/>
                </a:tc>
                <a:extLst>
                  <a:ext uri="{0D108BD9-81ED-4DB2-BD59-A6C34878D82A}">
                    <a16:rowId xmlns:a16="http://schemas.microsoft.com/office/drawing/2014/main" val="625454254"/>
                  </a:ext>
                </a:extLst>
              </a:tr>
              <a:tr h="746142">
                <a:tc>
                  <a:txBody>
                    <a:bodyPr/>
                    <a:lstStyle/>
                    <a:p>
                      <a:r>
                        <a:rPr lang="fr-FR" sz="2400"/>
                        <a:t>Complexe</a:t>
                      </a:r>
                    </a:p>
                  </a:txBody>
                  <a:tcPr/>
                </a:tc>
                <a:tc>
                  <a:txBody>
                    <a:bodyPr/>
                    <a:lstStyle/>
                    <a:p>
                      <a:r>
                        <a:rPr lang="fr-FR" sz="2400"/>
                        <a:t>Service combinant plusieurs entités de la </a:t>
                      </a:r>
                      <a:r>
                        <a:rPr lang="fr-FR" sz="2400" err="1"/>
                        <a:t>bdd</a:t>
                      </a:r>
                      <a:r>
                        <a:rPr lang="fr-FR" sz="2400"/>
                        <a:t> et appels aux services avec contrôles et calculs pour un service complexe</a:t>
                      </a:r>
                    </a:p>
                  </a:txBody>
                  <a:tcPr/>
                </a:tc>
                <a:tc>
                  <a:txBody>
                    <a:bodyPr/>
                    <a:lstStyle/>
                    <a:p>
                      <a:r>
                        <a:rPr lang="fr-FR" sz="2400"/>
                        <a:t>Csv, Excel, </a:t>
                      </a:r>
                      <a:r>
                        <a:rPr lang="fr-FR" sz="2400" err="1"/>
                        <a:t>pdf</a:t>
                      </a:r>
                      <a:r>
                        <a:rPr lang="fr-FR" sz="2400"/>
                        <a:t>, Word</a:t>
                      </a:r>
                    </a:p>
                  </a:txBody>
                  <a:tcPr/>
                </a:tc>
                <a:tc>
                  <a:txBody>
                    <a:bodyPr/>
                    <a:lstStyle/>
                    <a:p>
                      <a:r>
                        <a:rPr lang="fr-FR" sz="2400" dirty="0"/>
                        <a:t>&lt;= 6</a:t>
                      </a:r>
                    </a:p>
                  </a:txBody>
                  <a:tcPr/>
                </a:tc>
                <a:tc>
                  <a:txBody>
                    <a:bodyPr/>
                    <a:lstStyle/>
                    <a:p>
                      <a:r>
                        <a:rPr lang="fr-FR" sz="2400" dirty="0"/>
                        <a:t>&lt;= 10</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3036004"/>
          </a:xfrm>
        </p:spPr>
        <p:txBody>
          <a:bodyPr>
            <a:normAutofit lnSpcReduction="10000"/>
          </a:bodyPr>
          <a:lstStyle/>
          <a:p>
            <a:r>
              <a:rPr lang="fr-FR"/>
              <a:t>Définitions :</a:t>
            </a:r>
          </a:p>
          <a:p>
            <a:pPr lvl="1"/>
            <a:r>
              <a:rPr lang="fr-FR" b="1">
                <a:solidFill>
                  <a:schemeClr val="tx2">
                    <a:lumMod val="75000"/>
                  </a:schemeClr>
                </a:solidFill>
              </a:rPr>
              <a:t>Type de sortie : </a:t>
            </a:r>
            <a:r>
              <a:rPr lang="fr-FR"/>
              <a:t>format sans mise en forme (csv), format simple de type tableau avec mise en forme (Excel), format plus structuré de type graphiques (Excel) ou mise en page spécifique (Word), très structuré avec informations complexe et mise en page complexe (</a:t>
            </a:r>
            <a:r>
              <a:rPr lang="fr-FR" err="1"/>
              <a:t>pdf</a:t>
            </a:r>
            <a:r>
              <a:rPr lang="fr-FR"/>
              <a:t>) </a:t>
            </a:r>
          </a:p>
          <a:p>
            <a:pPr lvl="1"/>
            <a:r>
              <a:rPr lang="fr-FR" b="1">
                <a:solidFill>
                  <a:schemeClr val="tx2">
                    <a:lumMod val="75000"/>
                  </a:schemeClr>
                </a:solidFill>
              </a:rPr>
              <a:t>Nombre d’éléments complexe : </a:t>
            </a:r>
            <a:r>
              <a:rPr lang="fr-FR"/>
              <a:t>nombre d’éléments structurés complexe de type graphique, images, tableaux</a:t>
            </a:r>
          </a:p>
          <a:p>
            <a:pPr lvl="1"/>
            <a:r>
              <a:rPr lang="fr-FR" b="1">
                <a:solidFill>
                  <a:schemeClr val="tx2">
                    <a:lumMod val="75000"/>
                  </a:schemeClr>
                </a:solidFill>
              </a:rPr>
              <a:t>Nombre d’entités métier : </a:t>
            </a:r>
            <a:r>
              <a:rPr lang="fr-FR"/>
              <a:t>nombre d’objets métier nécessaires pour la production de l’édition</a:t>
            </a:r>
          </a:p>
        </p:txBody>
      </p:sp>
      <p:sp>
        <p:nvSpPr>
          <p:cNvPr id="4" name="ZoneTexte 3">
            <a:extLst>
              <a:ext uri="{FF2B5EF4-FFF2-40B4-BE49-F238E27FC236}">
                <a16:creationId xmlns:a16="http://schemas.microsoft.com/office/drawing/2014/main" id="{24D2EB9B-BF54-C7F0-C518-0ECAAF484441}"/>
              </a:ext>
            </a:extLst>
          </p:cNvPr>
          <p:cNvSpPr txBox="1"/>
          <p:nvPr/>
        </p:nvSpPr>
        <p:spPr>
          <a:xfrm>
            <a:off x="1447800" y="10211223"/>
            <a:ext cx="21031200" cy="1060049"/>
          </a:xfrm>
          <a:prstGeom prst="rect">
            <a:avLst/>
          </a:prstGeom>
        </p:spPr>
        <p:txBody>
          <a:bodyPr vert="horz" lIns="91440" tIns="45720" rIns="91440" bIns="45720" rtlCol="0">
            <a:normAutofit/>
          </a:bodyPr>
          <a:lstStyle>
            <a:lvl1pPr marL="228600" indent="-396000" algn="l" defTabSz="914400" eaLnBrk="1" hangingPunct="1">
              <a:spcBef>
                <a:spcPts val="600"/>
              </a:spcBef>
              <a:spcAft>
                <a:spcPts val="600"/>
              </a:spcAft>
              <a:buClr>
                <a:schemeClr val="accent2"/>
              </a:buClr>
              <a:buFont typeface="Arial" panose="020B0604020202020204" pitchFamily="34" charset="0"/>
              <a:buChar char="•"/>
              <a:defRPr sz="3200" kern="1200">
                <a:solidFill>
                  <a:schemeClr val="tx1"/>
                </a:solidFill>
                <a:latin typeface="+mn-lt"/>
                <a:ea typeface="+mn-ea"/>
                <a:cs typeface="+mn-cs"/>
              </a:defRPr>
            </a:lvl1pPr>
            <a:lvl2pPr marL="685800" lvl="1" indent="-396000" algn="l" defTabSz="914400" eaLnBrk="1" hangingPunct="1">
              <a:spcBef>
                <a:spcPts val="600"/>
              </a:spcBef>
              <a:spcAft>
                <a:spcPts val="600"/>
              </a:spcAft>
              <a:buClr>
                <a:schemeClr val="accent3"/>
              </a:buClr>
              <a:buFont typeface="Arial" panose="020B0604020202020204" pitchFamily="34" charset="0"/>
              <a:buChar char="•"/>
              <a:defRPr sz="2800" b="1" kern="1200">
                <a:solidFill>
                  <a:schemeClr val="tx2">
                    <a:lumMod val="75000"/>
                  </a:schemeClr>
                </a:solidFill>
                <a:latin typeface="+mn-lt"/>
                <a:ea typeface="+mn-ea"/>
                <a:cs typeface="+mn-cs"/>
              </a:defRPr>
            </a:lvl2pPr>
            <a:lvl3pPr marL="1143000" indent="-396000" algn="l" defTabSz="914400" eaLnBrk="1" hangingPunct="1">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eaLnBrk="1" hangingPunct="1">
              <a:spcBef>
                <a:spcPts val="600"/>
              </a:spcBef>
              <a:spcAft>
                <a:spcPts val="600"/>
              </a:spcAft>
              <a:buClr>
                <a:schemeClr val="accent5"/>
              </a:buClr>
              <a:buFont typeface="Arial" panose="020B0604020202020204" pitchFamily="34" charset="0"/>
              <a:buChar char="•"/>
              <a:defRPr kern="1200">
                <a:solidFill>
                  <a:schemeClr val="tx1"/>
                </a:solidFill>
                <a:latin typeface="+mn-lt"/>
                <a:ea typeface="+mn-ea"/>
                <a:cs typeface="+mn-cs"/>
              </a:defRPr>
            </a:lvl4pPr>
            <a:lvl5pPr marL="2057400" indent="-396000" algn="l" defTabSz="914400" eaLnBrk="1" hangingPunct="1">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a:solidFill>
                  <a:schemeClr val="tx2">
                    <a:lumMod val="75000"/>
                  </a:schemeClr>
                </a:solidFill>
              </a:rPr>
              <a:t>Cas de </a:t>
            </a:r>
            <a:r>
              <a:rPr lang="fr-FR" b="1" err="1">
                <a:solidFill>
                  <a:schemeClr val="tx2">
                    <a:lumMod val="75000"/>
                  </a:schemeClr>
                </a:solidFill>
              </a:rPr>
              <a:t>DocOne</a:t>
            </a:r>
            <a:r>
              <a:rPr lang="fr-FR" b="1">
                <a:solidFill>
                  <a:schemeClr val="tx2">
                    <a:lumMod val="75000"/>
                  </a:schemeClr>
                </a:solidFill>
              </a:rPr>
              <a:t>, </a:t>
            </a:r>
            <a:r>
              <a:rPr lang="fr-FR" b="1" err="1">
                <a:solidFill>
                  <a:schemeClr val="tx2">
                    <a:lumMod val="75000"/>
                  </a:schemeClr>
                </a:solidFill>
              </a:rPr>
              <a:t>EngageOne</a:t>
            </a:r>
            <a:r>
              <a:rPr lang="fr-FR" b="1">
                <a:solidFill>
                  <a:schemeClr val="tx2">
                    <a:lumMod val="75000"/>
                  </a:schemeClr>
                </a:solidFill>
              </a:rPr>
              <a:t> : </a:t>
            </a:r>
            <a:r>
              <a:rPr lang="fr-FR" b="0">
                <a:solidFill>
                  <a:schemeClr val="tx1"/>
                </a:solidFill>
              </a:rPr>
              <a:t>Il faut utiliser la définition de l’édition pour l’architecture COBOL</a:t>
            </a:r>
          </a:p>
        </p:txBody>
      </p:sp>
      <p:sp>
        <p:nvSpPr>
          <p:cNvPr id="3" name="ZoneTexte 2">
            <a:extLst>
              <a:ext uri="{FF2B5EF4-FFF2-40B4-BE49-F238E27FC236}">
                <a16:creationId xmlns:a16="http://schemas.microsoft.com/office/drawing/2014/main" id="{F801B4AB-5B63-B466-C13C-4E416EBE8172}"/>
              </a:ext>
            </a:extLst>
          </p:cNvPr>
          <p:cNvSpPr txBox="1"/>
          <p:nvPr/>
        </p:nvSpPr>
        <p:spPr>
          <a:xfrm>
            <a:off x="1447800" y="11271272"/>
            <a:ext cx="21031200" cy="1492228"/>
          </a:xfrm>
          <a:prstGeom prst="rect">
            <a:avLst/>
          </a:prstGeom>
        </p:spPr>
        <p:txBody>
          <a:bodyPr vert="horz" lIns="91440" tIns="45720" rIns="91440" bIns="45720" rtlCol="0">
            <a:normAutofit/>
          </a:bodyPr>
          <a:lstStyle>
            <a:lvl1pPr marL="228600" indent="-396000" algn="l" defTabSz="914400" eaLnBrk="1" hangingPunct="1">
              <a:spcBef>
                <a:spcPts val="600"/>
              </a:spcBef>
              <a:spcAft>
                <a:spcPts val="600"/>
              </a:spcAft>
              <a:buClr>
                <a:schemeClr val="accent2"/>
              </a:buClr>
              <a:buFont typeface="Arial" panose="020B0604020202020204" pitchFamily="34" charset="0"/>
              <a:buChar char="•"/>
              <a:defRPr sz="3200" kern="1200">
                <a:solidFill>
                  <a:schemeClr val="tx1"/>
                </a:solidFill>
                <a:latin typeface="+mn-lt"/>
                <a:ea typeface="+mn-ea"/>
                <a:cs typeface="+mn-cs"/>
              </a:defRPr>
            </a:lvl1pPr>
            <a:lvl2pPr marL="685800" lvl="1" indent="-396000" algn="l" defTabSz="914400" eaLnBrk="1" hangingPunct="1">
              <a:spcBef>
                <a:spcPts val="600"/>
              </a:spcBef>
              <a:spcAft>
                <a:spcPts val="600"/>
              </a:spcAft>
              <a:buClr>
                <a:schemeClr val="accent3"/>
              </a:buClr>
              <a:buFont typeface="Arial" panose="020B0604020202020204" pitchFamily="34" charset="0"/>
              <a:buChar char="•"/>
              <a:defRPr sz="2800" b="1" kern="1200">
                <a:solidFill>
                  <a:schemeClr val="tx2">
                    <a:lumMod val="75000"/>
                  </a:schemeClr>
                </a:solidFill>
                <a:latin typeface="+mn-lt"/>
                <a:ea typeface="+mn-ea"/>
                <a:cs typeface="+mn-cs"/>
              </a:defRPr>
            </a:lvl2pPr>
            <a:lvl3pPr marL="1143000" indent="-396000" algn="l" defTabSz="914400" eaLnBrk="1" hangingPunct="1">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eaLnBrk="1" hangingPunct="1">
              <a:spcBef>
                <a:spcPts val="600"/>
              </a:spcBef>
              <a:spcAft>
                <a:spcPts val="600"/>
              </a:spcAft>
              <a:buClr>
                <a:schemeClr val="accent5"/>
              </a:buClr>
              <a:buFont typeface="Arial" panose="020B0604020202020204" pitchFamily="34" charset="0"/>
              <a:buChar char="•"/>
              <a:defRPr kern="1200">
                <a:solidFill>
                  <a:schemeClr val="tx1"/>
                </a:solidFill>
                <a:latin typeface="+mn-lt"/>
                <a:ea typeface="+mn-ea"/>
                <a:cs typeface="+mn-cs"/>
              </a:defRPr>
            </a:lvl4pPr>
            <a:lvl5pPr marL="2057400" indent="-396000" algn="l" defTabSz="914400" eaLnBrk="1" hangingPunct="1">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dirty="0">
                <a:solidFill>
                  <a:schemeClr val="tx2">
                    <a:lumMod val="75000"/>
                  </a:schemeClr>
                </a:solidFill>
              </a:rPr>
              <a:t>Réduction pour réutilisation : </a:t>
            </a:r>
          </a:p>
          <a:p>
            <a:pPr lvl="1"/>
            <a:r>
              <a:rPr lang="fr-FR" b="0" dirty="0">
                <a:solidFill>
                  <a:schemeClr val="tx1"/>
                </a:solidFill>
              </a:rPr>
              <a:t>Pour le cas de réutilisation d’édition par passage de paramètres, il faut comptabiliser une édition simple en mode modification</a:t>
            </a:r>
          </a:p>
        </p:txBody>
      </p:sp>
      <p:pic>
        <p:nvPicPr>
          <p:cNvPr id="8" name="Graphique 7" descr="Avertissement avec un remplissage uni">
            <a:extLst>
              <a:ext uri="{FF2B5EF4-FFF2-40B4-BE49-F238E27FC236}">
                <a16:creationId xmlns:a16="http://schemas.microsoft.com/office/drawing/2014/main" id="{715ED672-CCEE-05C4-83D9-DEF2EABBC2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1000" y="10042937"/>
            <a:ext cx="914400" cy="914400"/>
          </a:xfrm>
          <a:prstGeom prst="rect">
            <a:avLst/>
          </a:prstGeom>
        </p:spPr>
      </p:pic>
    </p:spTree>
    <p:extLst>
      <p:ext uri="{BB962C8B-B14F-4D97-AF65-F5344CB8AC3E}">
        <p14:creationId xmlns:p14="http://schemas.microsoft.com/office/powerpoint/2010/main" val="1979522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Services DAO</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10416518"/>
          </a:xfrm>
        </p:spPr>
        <p:txBody>
          <a:bodyPr>
            <a:normAutofit/>
          </a:bodyPr>
          <a:lstStyle/>
          <a:p>
            <a:r>
              <a:rPr lang="fr-FR" b="1" dirty="0">
                <a:solidFill>
                  <a:schemeClr val="tx2">
                    <a:lumMod val="75000"/>
                  </a:schemeClr>
                </a:solidFill>
              </a:rPr>
              <a:t>Définition : </a:t>
            </a:r>
          </a:p>
          <a:p>
            <a:pPr lvl="1"/>
            <a:r>
              <a:rPr lang="fr-FR" dirty="0"/>
              <a:t>l’écriture de la requête et son intégration en configuration (soit en </a:t>
            </a:r>
            <a:r>
              <a:rPr lang="fr-FR" dirty="0" err="1"/>
              <a:t>sql</a:t>
            </a:r>
            <a:r>
              <a:rPr lang="fr-FR" dirty="0"/>
              <a:t> soit en </a:t>
            </a:r>
            <a:r>
              <a:rPr lang="fr-FR" dirty="0" err="1"/>
              <a:t>liquibase</a:t>
            </a:r>
            <a:r>
              <a:rPr lang="fr-FR" dirty="0"/>
              <a:t>)</a:t>
            </a:r>
          </a:p>
          <a:p>
            <a:pPr lvl="1"/>
            <a:r>
              <a:rPr lang="fr-FR" dirty="0"/>
              <a:t>les appels à la base de données (recherche, création, mise à jour et suppression) (accesseur Java)</a:t>
            </a:r>
          </a:p>
          <a:p>
            <a:pPr lvl="1"/>
            <a:r>
              <a:rPr lang="fr-FR" dirty="0"/>
              <a:t>les scripts de création des tables, indexes, etc. dans la base de données</a:t>
            </a:r>
          </a:p>
          <a:p>
            <a:pPr lvl="1"/>
            <a:endParaRPr lang="fr-FR" dirty="0"/>
          </a:p>
          <a:p>
            <a:endParaRPr lang="fr-FR" dirty="0"/>
          </a:p>
          <a:p>
            <a:r>
              <a:rPr lang="fr-FR" b="1" dirty="0">
                <a:solidFill>
                  <a:schemeClr val="tx2">
                    <a:lumMod val="75000"/>
                  </a:schemeClr>
                </a:solidFill>
              </a:rPr>
              <a:t>Les tests </a:t>
            </a:r>
            <a:r>
              <a:rPr lang="fr-FR" dirty="0"/>
              <a:t>unitaires doivent être automatisés et intégrés dans Sonar si possible</a:t>
            </a:r>
          </a:p>
          <a:p>
            <a:endParaRPr lang="fr-FR" b="1" dirty="0">
              <a:solidFill>
                <a:schemeClr val="tx2">
                  <a:lumMod val="75000"/>
                </a:schemeClr>
              </a:solidFill>
            </a:endParaRPr>
          </a:p>
          <a:p>
            <a:r>
              <a:rPr lang="fr-FR" b="1" dirty="0">
                <a:solidFill>
                  <a:schemeClr val="tx2">
                    <a:lumMod val="75000"/>
                  </a:schemeClr>
                </a:solidFill>
              </a:rPr>
              <a:t>Technologies prévues : </a:t>
            </a:r>
            <a:r>
              <a:rPr lang="fr-FR" dirty="0"/>
              <a:t>Java, </a:t>
            </a:r>
            <a:r>
              <a:rPr lang="fr-FR" dirty="0" err="1"/>
              <a:t>php</a:t>
            </a:r>
            <a:r>
              <a:rPr lang="fr-FR" dirty="0"/>
              <a:t>, C#, SQL, </a:t>
            </a:r>
            <a:r>
              <a:rPr lang="fr-FR" dirty="0" err="1"/>
              <a:t>Liquibase</a:t>
            </a:r>
            <a:endParaRPr lang="fr-FR" dirty="0"/>
          </a:p>
        </p:txBody>
      </p:sp>
    </p:spTree>
    <p:extLst>
      <p:ext uri="{BB962C8B-B14F-4D97-AF65-F5344CB8AC3E}">
        <p14:creationId xmlns:p14="http://schemas.microsoft.com/office/powerpoint/2010/main" val="1457742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Services DAO</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1799298703"/>
              </p:ext>
            </p:extLst>
          </p:nvPr>
        </p:nvGraphicFramePr>
        <p:xfrm>
          <a:off x="3771900" y="5853956"/>
          <a:ext cx="16927286" cy="3474720"/>
        </p:xfrm>
        <a:graphic>
          <a:graphicData uri="http://schemas.openxmlformats.org/drawingml/2006/table">
            <a:tbl>
              <a:tblPr firstRow="1" bandRow="1">
                <a:tableStyleId>{5C22544A-7EE6-4342-B048-85BDC9FD1C3A}</a:tableStyleId>
              </a:tblPr>
              <a:tblGrid>
                <a:gridCol w="2730392">
                  <a:extLst>
                    <a:ext uri="{9D8B030D-6E8A-4147-A177-3AD203B41FA5}">
                      <a16:colId xmlns:a16="http://schemas.microsoft.com/office/drawing/2014/main" val="1506811042"/>
                    </a:ext>
                  </a:extLst>
                </a:gridCol>
                <a:gridCol w="9494265">
                  <a:extLst>
                    <a:ext uri="{9D8B030D-6E8A-4147-A177-3AD203B41FA5}">
                      <a16:colId xmlns:a16="http://schemas.microsoft.com/office/drawing/2014/main" val="3003531253"/>
                    </a:ext>
                  </a:extLst>
                </a:gridCol>
                <a:gridCol w="2242457">
                  <a:extLst>
                    <a:ext uri="{9D8B030D-6E8A-4147-A177-3AD203B41FA5}">
                      <a16:colId xmlns:a16="http://schemas.microsoft.com/office/drawing/2014/main" val="1937061686"/>
                    </a:ext>
                  </a:extLst>
                </a:gridCol>
                <a:gridCol w="2460172">
                  <a:extLst>
                    <a:ext uri="{9D8B030D-6E8A-4147-A177-3AD203B41FA5}">
                      <a16:colId xmlns:a16="http://schemas.microsoft.com/office/drawing/2014/main" val="2308083126"/>
                    </a:ext>
                  </a:extLst>
                </a:gridCol>
              </a:tblGrid>
              <a:tr h="37084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Nombre de tables</a:t>
                      </a:r>
                    </a:p>
                  </a:txBody>
                  <a:tcPr/>
                </a:tc>
                <a:tc>
                  <a:txBody>
                    <a:bodyPr/>
                    <a:lstStyle/>
                    <a:p>
                      <a:pPr algn="ctr"/>
                      <a:r>
                        <a:rPr lang="fr-FR" sz="2400"/>
                        <a:t>Volume et contrainte performances</a:t>
                      </a:r>
                    </a:p>
                  </a:txBody>
                  <a:tcPr/>
                </a:tc>
                <a:extLst>
                  <a:ext uri="{0D108BD9-81ED-4DB2-BD59-A6C34878D82A}">
                    <a16:rowId xmlns:a16="http://schemas.microsoft.com/office/drawing/2014/main" val="1529522168"/>
                  </a:ext>
                </a:extLst>
              </a:tr>
              <a:tr h="370840">
                <a:tc>
                  <a:txBody>
                    <a:bodyPr/>
                    <a:lstStyle/>
                    <a:p>
                      <a:r>
                        <a:rPr lang="fr-FR" sz="2400"/>
                        <a:t>Très simple</a:t>
                      </a:r>
                    </a:p>
                  </a:txBody>
                  <a:tcPr/>
                </a:tc>
                <a:tc>
                  <a:txBody>
                    <a:bodyPr/>
                    <a:lstStyle/>
                    <a:p>
                      <a:r>
                        <a:rPr lang="fr-FR" sz="2400"/>
                        <a:t>CRUD basiques</a:t>
                      </a:r>
                    </a:p>
                  </a:txBody>
                  <a:tcPr/>
                </a:tc>
                <a:tc>
                  <a:txBody>
                    <a:bodyPr/>
                    <a:lstStyle/>
                    <a:p>
                      <a:r>
                        <a:rPr lang="fr-FR" sz="2400"/>
                        <a:t>1</a:t>
                      </a:r>
                    </a:p>
                  </a:txBody>
                  <a:tcPr/>
                </a:tc>
                <a:tc>
                  <a:txBody>
                    <a:bodyPr/>
                    <a:lstStyle/>
                    <a:p>
                      <a:r>
                        <a:rPr lang="fr-FR" sz="2400"/>
                        <a:t>Faible</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Requêtes avec liaisons simples</a:t>
                      </a:r>
                    </a:p>
                  </a:txBody>
                  <a:tcPr/>
                </a:tc>
                <a:tc>
                  <a:txBody>
                    <a:bodyPr/>
                    <a:lstStyle/>
                    <a:p>
                      <a:r>
                        <a:rPr lang="fr-FR" sz="2400"/>
                        <a:t>&lt;= </a:t>
                      </a:r>
                      <a:r>
                        <a:rPr lang="fr-FR" sz="2400" strike="noStrike"/>
                        <a:t>5</a:t>
                      </a:r>
                      <a:endParaRPr lang="fr-FR" sz="2400" strike="sngStrike"/>
                    </a:p>
                  </a:txBody>
                  <a:tcPr/>
                </a:tc>
                <a:tc>
                  <a:txBody>
                    <a:bodyPr/>
                    <a:lstStyle/>
                    <a:p>
                      <a:r>
                        <a:rPr lang="fr-FR" sz="2400"/>
                        <a:t>Faible</a:t>
                      </a:r>
                    </a:p>
                  </a:txBody>
                  <a:tcPr/>
                </a:tc>
                <a:extLst>
                  <a:ext uri="{0D108BD9-81ED-4DB2-BD59-A6C34878D82A}">
                    <a16:rowId xmlns:a16="http://schemas.microsoft.com/office/drawing/2014/main" val="4278688140"/>
                  </a:ext>
                </a:extLst>
              </a:tr>
              <a:tr h="370840">
                <a:tc>
                  <a:txBody>
                    <a:bodyPr/>
                    <a:lstStyle/>
                    <a:p>
                      <a:r>
                        <a:rPr lang="fr-FR" sz="2400"/>
                        <a:t>Moyen</a:t>
                      </a:r>
                    </a:p>
                  </a:txBody>
                  <a:tcPr/>
                </a:tc>
                <a:tc>
                  <a:txBody>
                    <a:bodyPr/>
                    <a:lstStyle/>
                    <a:p>
                      <a:r>
                        <a:rPr lang="fr-FR" sz="2400"/>
                        <a:t>Requêtes complexes sans contrainte de performances élevées</a:t>
                      </a:r>
                    </a:p>
                  </a:txBody>
                  <a:tcPr/>
                </a:tc>
                <a:tc>
                  <a:txBody>
                    <a:bodyPr/>
                    <a:lstStyle/>
                    <a:p>
                      <a:r>
                        <a:rPr lang="fr-FR" sz="2400"/>
                        <a:t>&lt;= </a:t>
                      </a:r>
                      <a:r>
                        <a:rPr lang="fr-FR" sz="2400" strike="noStrike"/>
                        <a:t>10</a:t>
                      </a:r>
                      <a:endParaRPr lang="fr-FR" sz="2400" strike="sngStrike"/>
                    </a:p>
                  </a:txBody>
                  <a:tcPr/>
                </a:tc>
                <a:tc>
                  <a:txBody>
                    <a:bodyPr/>
                    <a:lstStyle/>
                    <a:p>
                      <a:r>
                        <a:rPr lang="fr-FR" sz="2400"/>
                        <a:t>Faible</a:t>
                      </a:r>
                    </a:p>
                  </a:txBody>
                  <a:tcPr/>
                </a:tc>
                <a:extLst>
                  <a:ext uri="{0D108BD9-81ED-4DB2-BD59-A6C34878D82A}">
                    <a16:rowId xmlns:a16="http://schemas.microsoft.com/office/drawing/2014/main" val="625454254"/>
                  </a:ext>
                </a:extLst>
              </a:tr>
              <a:tr h="370840">
                <a:tc>
                  <a:txBody>
                    <a:bodyPr/>
                    <a:lstStyle/>
                    <a:p>
                      <a:r>
                        <a:rPr lang="fr-FR" sz="2400"/>
                        <a:t>Moyen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400"/>
                        <a:t>Requêtes simples avec contrainte de performances élevées </a:t>
                      </a:r>
                    </a:p>
                  </a:txBody>
                  <a:tcPr/>
                </a:tc>
                <a:tc>
                  <a:txBody>
                    <a:bodyPr/>
                    <a:lstStyle/>
                    <a:p>
                      <a:r>
                        <a:rPr lang="fr-FR" sz="2400"/>
                        <a:t>&lt;= </a:t>
                      </a:r>
                      <a:r>
                        <a:rPr lang="fr-FR" sz="2400" strike="noStrike"/>
                        <a:t>5</a:t>
                      </a:r>
                      <a:endParaRPr lang="fr-FR" sz="2400" strike="sngStrike"/>
                    </a:p>
                  </a:txBody>
                  <a:tcPr/>
                </a:tc>
                <a:tc>
                  <a:txBody>
                    <a:bodyPr/>
                    <a:lstStyle/>
                    <a:p>
                      <a:r>
                        <a:rPr lang="fr-FR" sz="2400"/>
                        <a:t>Elevé</a:t>
                      </a:r>
                    </a:p>
                  </a:txBody>
                  <a:tcPr/>
                </a:tc>
                <a:extLst>
                  <a:ext uri="{0D108BD9-81ED-4DB2-BD59-A6C34878D82A}">
                    <a16:rowId xmlns:a16="http://schemas.microsoft.com/office/drawing/2014/main" val="762203542"/>
                  </a:ext>
                </a:extLst>
              </a:tr>
              <a:tr h="370840">
                <a:tc>
                  <a:txBody>
                    <a:bodyPr/>
                    <a:lstStyle/>
                    <a:p>
                      <a:r>
                        <a:rPr lang="fr-FR" sz="2400"/>
                        <a:t>Complexe</a:t>
                      </a:r>
                    </a:p>
                  </a:txBody>
                  <a:tcPr/>
                </a:tc>
                <a:tc>
                  <a:txBody>
                    <a:bodyPr/>
                    <a:lstStyle/>
                    <a:p>
                      <a:r>
                        <a:rPr lang="fr-FR" sz="2400"/>
                        <a:t>Requêtes complexes avec contrainte de performances élevées</a:t>
                      </a:r>
                    </a:p>
                  </a:txBody>
                  <a:tcPr/>
                </a:tc>
                <a:tc>
                  <a:txBody>
                    <a:bodyPr/>
                    <a:lstStyle/>
                    <a:p>
                      <a:r>
                        <a:rPr lang="fr-FR" sz="2400"/>
                        <a:t>&lt;= </a:t>
                      </a:r>
                      <a:r>
                        <a:rPr lang="fr-FR" sz="2400" strike="noStrike"/>
                        <a:t>10</a:t>
                      </a:r>
                      <a:endParaRPr lang="fr-FR" sz="2400" strike="sngStrike"/>
                    </a:p>
                  </a:txBody>
                  <a:tcPr/>
                </a:tc>
                <a:tc>
                  <a:txBody>
                    <a:bodyPr/>
                    <a:lstStyle/>
                    <a:p>
                      <a:r>
                        <a:rPr lang="fr-FR" sz="2400" dirty="0"/>
                        <a:t>Elevé</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399" y="2012548"/>
            <a:ext cx="23088601" cy="3474719"/>
          </a:xfrm>
        </p:spPr>
        <p:txBody>
          <a:bodyPr>
            <a:normAutofit/>
          </a:bodyPr>
          <a:lstStyle/>
          <a:p>
            <a:r>
              <a:rPr lang="fr-FR" dirty="0"/>
              <a:t>Définitions :</a:t>
            </a:r>
          </a:p>
          <a:p>
            <a:pPr lvl="1"/>
            <a:r>
              <a:rPr lang="fr-FR" b="1" dirty="0">
                <a:solidFill>
                  <a:schemeClr val="tx2">
                    <a:lumMod val="75000"/>
                  </a:schemeClr>
                </a:solidFill>
              </a:rPr>
              <a:t>Nombre de tables concernées : </a:t>
            </a:r>
            <a:r>
              <a:rPr lang="fr-FR" dirty="0"/>
              <a:t>nombre de tables dans la requête</a:t>
            </a:r>
          </a:p>
          <a:p>
            <a:pPr lvl="1"/>
            <a:r>
              <a:rPr lang="fr-FR" b="1" dirty="0">
                <a:solidFill>
                  <a:schemeClr val="tx2">
                    <a:lumMod val="75000"/>
                  </a:schemeClr>
                </a:solidFill>
              </a:rPr>
              <a:t>Contrainte de performances / complexité :</a:t>
            </a:r>
          </a:p>
          <a:p>
            <a:pPr lvl="2"/>
            <a:r>
              <a:rPr lang="fr-FR" b="1" dirty="0">
                <a:solidFill>
                  <a:schemeClr val="tx2">
                    <a:lumMod val="75000"/>
                  </a:schemeClr>
                </a:solidFill>
              </a:rPr>
              <a:t>Faible</a:t>
            </a:r>
            <a:r>
              <a:rPr lang="fr-FR" dirty="0"/>
              <a:t> : utilisation de techniques SQL basiques (</a:t>
            </a:r>
            <a:r>
              <a:rPr lang="fr-FR" dirty="0" err="1"/>
              <a:t>join</a:t>
            </a:r>
            <a:r>
              <a:rPr lang="fr-FR" dirty="0"/>
              <a:t>, </a:t>
            </a:r>
            <a:r>
              <a:rPr lang="fr-FR" dirty="0" err="1"/>
              <a:t>groupby</a:t>
            </a:r>
            <a:r>
              <a:rPr lang="fr-FR" dirty="0"/>
              <a:t>, </a:t>
            </a:r>
            <a:r>
              <a:rPr lang="fr-FR" dirty="0" err="1"/>
              <a:t>having</a:t>
            </a:r>
            <a:r>
              <a:rPr lang="fr-FR" dirty="0"/>
              <a:t> compris, </a:t>
            </a:r>
            <a:r>
              <a:rPr lang="fr-FR" dirty="0" err="1"/>
              <a:t>create</a:t>
            </a:r>
            <a:r>
              <a:rPr lang="fr-FR" dirty="0"/>
              <a:t> table, update table, …)</a:t>
            </a:r>
          </a:p>
          <a:p>
            <a:pPr lvl="2"/>
            <a:r>
              <a:rPr lang="fr-FR" b="1" dirty="0">
                <a:solidFill>
                  <a:schemeClr val="tx2">
                    <a:lumMod val="75000"/>
                  </a:schemeClr>
                </a:solidFill>
              </a:rPr>
              <a:t>Elevée</a:t>
            </a:r>
            <a:r>
              <a:rPr lang="fr-FR" dirty="0"/>
              <a:t> : utilisation de techniques SQL avancées (</a:t>
            </a:r>
            <a:r>
              <a:rPr lang="fr-FR" dirty="0" err="1"/>
              <a:t>explain</a:t>
            </a:r>
            <a:r>
              <a:rPr lang="fr-FR" dirty="0"/>
              <a:t> plan, création d’index, dénormalisation, …)</a:t>
            </a:r>
          </a:p>
          <a:p>
            <a:pPr lvl="1"/>
            <a:endParaRPr lang="fr-FR" dirty="0"/>
          </a:p>
        </p:txBody>
      </p:sp>
    </p:spTree>
    <p:extLst>
      <p:ext uri="{BB962C8B-B14F-4D97-AF65-F5344CB8AC3E}">
        <p14:creationId xmlns:p14="http://schemas.microsoft.com/office/powerpoint/2010/main" val="21749418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3">
            <a:extLst>
              <a:ext uri="{FF2B5EF4-FFF2-40B4-BE49-F238E27FC236}">
                <a16:creationId xmlns:a16="http://schemas.microsoft.com/office/drawing/2014/main" id="{15C6A6CB-8DE1-498A-847B-5663BBEFDD08}"/>
              </a:ext>
            </a:extLst>
          </p:cNvPr>
          <p:cNvSpPr>
            <a:spLocks noGrp="1"/>
          </p:cNvSpPr>
          <p:nvPr>
            <p:ph type="title"/>
          </p:nvPr>
        </p:nvSpPr>
        <p:spPr/>
        <p:txBody>
          <a:bodyPr/>
          <a:lstStyle/>
          <a:p>
            <a:r>
              <a:rPr lang="fr-FR"/>
              <a:t>Architecture COBOL</a:t>
            </a:r>
          </a:p>
        </p:txBody>
      </p:sp>
      <p:sp>
        <p:nvSpPr>
          <p:cNvPr id="15" name="Espace réservé du texte 14">
            <a:extLst>
              <a:ext uri="{FF2B5EF4-FFF2-40B4-BE49-F238E27FC236}">
                <a16:creationId xmlns:a16="http://schemas.microsoft.com/office/drawing/2014/main" id="{993C58E5-74EE-4D2C-A7D1-43261BC6CE60}"/>
              </a:ext>
            </a:extLst>
          </p:cNvPr>
          <p:cNvSpPr>
            <a:spLocks noGrp="1"/>
          </p:cNvSpPr>
          <p:nvPr>
            <p:ph type="body" sz="quarter" idx="11"/>
          </p:nvPr>
        </p:nvSpPr>
        <p:spPr/>
        <p:txBody>
          <a:bodyPr/>
          <a:lstStyle/>
          <a:p>
            <a:r>
              <a:rPr lang="fr-FR"/>
              <a:t>03</a:t>
            </a:r>
          </a:p>
        </p:txBody>
      </p:sp>
    </p:spTree>
    <p:extLst>
      <p:ext uri="{BB962C8B-B14F-4D97-AF65-F5344CB8AC3E}">
        <p14:creationId xmlns:p14="http://schemas.microsoft.com/office/powerpoint/2010/main" val="385532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8FC68A8-CFCE-49A5-9B0B-00EBF3559AC4}"/>
              </a:ext>
            </a:extLst>
          </p:cNvPr>
          <p:cNvSpPr>
            <a:spLocks noGrp="1"/>
          </p:cNvSpPr>
          <p:nvPr>
            <p:ph type="title"/>
          </p:nvPr>
        </p:nvSpPr>
        <p:spPr>
          <a:xfrm>
            <a:off x="3897086" y="229971"/>
            <a:ext cx="21031200" cy="1565200"/>
          </a:xfrm>
        </p:spPr>
        <p:txBody>
          <a:bodyPr/>
          <a:lstStyle/>
          <a:p>
            <a:r>
              <a:rPr lang="fr-FR"/>
              <a:t>Définition de l’architecture</a:t>
            </a:r>
          </a:p>
        </p:txBody>
      </p:sp>
      <p:pic>
        <p:nvPicPr>
          <p:cNvPr id="7" name="Graphique 6" descr="Écran avec un remplissage uni">
            <a:extLst>
              <a:ext uri="{FF2B5EF4-FFF2-40B4-BE49-F238E27FC236}">
                <a16:creationId xmlns:a16="http://schemas.microsoft.com/office/drawing/2014/main" id="{F8EC4D67-4C62-4E6A-923A-06695C6C824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82234" y="2146041"/>
            <a:ext cx="1999862" cy="1999862"/>
          </a:xfrm>
          <a:prstGeom prst="rect">
            <a:avLst/>
          </a:prstGeom>
        </p:spPr>
      </p:pic>
      <p:sp>
        <p:nvSpPr>
          <p:cNvPr id="8" name="Rectangle 7">
            <a:extLst>
              <a:ext uri="{FF2B5EF4-FFF2-40B4-BE49-F238E27FC236}">
                <a16:creationId xmlns:a16="http://schemas.microsoft.com/office/drawing/2014/main" id="{A4E797D7-6C3A-4276-BEBB-773A03DB5703}"/>
              </a:ext>
            </a:extLst>
          </p:cNvPr>
          <p:cNvSpPr/>
          <p:nvPr/>
        </p:nvSpPr>
        <p:spPr>
          <a:xfrm>
            <a:off x="5126394" y="4880301"/>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Programmes</a:t>
            </a:r>
          </a:p>
        </p:txBody>
      </p:sp>
      <p:sp>
        <p:nvSpPr>
          <p:cNvPr id="9" name="Rectangle 8">
            <a:extLst>
              <a:ext uri="{FF2B5EF4-FFF2-40B4-BE49-F238E27FC236}">
                <a16:creationId xmlns:a16="http://schemas.microsoft.com/office/drawing/2014/main" id="{E0C111E7-793C-4911-AEA8-4A980BD413FD}"/>
              </a:ext>
            </a:extLst>
          </p:cNvPr>
          <p:cNvSpPr/>
          <p:nvPr/>
        </p:nvSpPr>
        <p:spPr>
          <a:xfrm>
            <a:off x="11970979" y="6402565"/>
            <a:ext cx="4558782" cy="3697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rPr>
              <a:t>ESB </a:t>
            </a:r>
            <a:r>
              <a:rPr lang="fr-FR" err="1">
                <a:solidFill>
                  <a:schemeClr val="tx1"/>
                </a:solidFill>
              </a:rPr>
              <a:t>petals</a:t>
            </a:r>
            <a:r>
              <a:rPr lang="fr-FR">
                <a:solidFill>
                  <a:schemeClr val="tx1"/>
                </a:solidFill>
              </a:rPr>
              <a:t>/</a:t>
            </a:r>
            <a:r>
              <a:rPr lang="fr-FR" err="1">
                <a:solidFill>
                  <a:schemeClr val="tx1"/>
                </a:solidFill>
              </a:rPr>
              <a:t>Archimed</a:t>
            </a:r>
            <a:endParaRPr lang="fr-FR">
              <a:solidFill>
                <a:schemeClr val="tx1"/>
              </a:solidFill>
            </a:endParaRPr>
          </a:p>
        </p:txBody>
      </p:sp>
      <p:sp>
        <p:nvSpPr>
          <p:cNvPr id="10" name="Rectangle 9">
            <a:extLst>
              <a:ext uri="{FF2B5EF4-FFF2-40B4-BE49-F238E27FC236}">
                <a16:creationId xmlns:a16="http://schemas.microsoft.com/office/drawing/2014/main" id="{75AE824D-1B7D-487E-B26C-C0425CF53977}"/>
              </a:ext>
            </a:extLst>
          </p:cNvPr>
          <p:cNvSpPr/>
          <p:nvPr/>
        </p:nvSpPr>
        <p:spPr>
          <a:xfrm>
            <a:off x="5126394" y="8585128"/>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Programmes</a:t>
            </a:r>
          </a:p>
        </p:txBody>
      </p:sp>
      <p:pic>
        <p:nvPicPr>
          <p:cNvPr id="14" name="Graphique 13" descr="Base de données avec un remplissage uni">
            <a:extLst>
              <a:ext uri="{FF2B5EF4-FFF2-40B4-BE49-F238E27FC236}">
                <a16:creationId xmlns:a16="http://schemas.microsoft.com/office/drawing/2014/main" id="{90DF39F8-6CFC-4B58-92F1-723DBB1C6A7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69793" y="11668708"/>
            <a:ext cx="2024744" cy="2024744"/>
          </a:xfrm>
          <a:prstGeom prst="rect">
            <a:avLst/>
          </a:prstGeom>
        </p:spPr>
      </p:pic>
      <p:cxnSp>
        <p:nvCxnSpPr>
          <p:cNvPr id="17" name="Connecteur droit avec flèche 16">
            <a:extLst>
              <a:ext uri="{FF2B5EF4-FFF2-40B4-BE49-F238E27FC236}">
                <a16:creationId xmlns:a16="http://schemas.microsoft.com/office/drawing/2014/main" id="{9E4A4033-1D18-4AF0-816C-7F32CB49F20C}"/>
              </a:ext>
            </a:extLst>
          </p:cNvPr>
          <p:cNvCxnSpPr>
            <a:cxnSpLocks/>
            <a:endCxn id="8" idx="0"/>
          </p:cNvCxnSpPr>
          <p:nvPr/>
        </p:nvCxnSpPr>
        <p:spPr>
          <a:xfrm>
            <a:off x="10482165" y="3898642"/>
            <a:ext cx="1" cy="981659"/>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744D6276-66E0-4AB2-9DE6-34861365F438}"/>
              </a:ext>
            </a:extLst>
          </p:cNvPr>
          <p:cNvCxnSpPr>
            <a:cxnSpLocks/>
            <a:stCxn id="8" idx="2"/>
            <a:endCxn id="10" idx="0"/>
          </p:cNvCxnSpPr>
          <p:nvPr/>
        </p:nvCxnSpPr>
        <p:spPr>
          <a:xfrm>
            <a:off x="10482166" y="5682735"/>
            <a:ext cx="0" cy="2902393"/>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DBBFFF25-FB90-471E-B8DD-61FD5A078511}"/>
              </a:ext>
            </a:extLst>
          </p:cNvPr>
          <p:cNvCxnSpPr>
            <a:cxnSpLocks/>
            <a:stCxn id="39" idx="2"/>
          </p:cNvCxnSpPr>
          <p:nvPr/>
        </p:nvCxnSpPr>
        <p:spPr>
          <a:xfrm>
            <a:off x="10482165" y="10209122"/>
            <a:ext cx="0" cy="1713267"/>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362DE72F-3E49-436C-BC9B-D4423903FAB2}"/>
              </a:ext>
            </a:extLst>
          </p:cNvPr>
          <p:cNvSpPr/>
          <p:nvPr/>
        </p:nvSpPr>
        <p:spPr>
          <a:xfrm>
            <a:off x="749172" y="2611360"/>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Grille écran COBOL</a:t>
            </a:r>
          </a:p>
        </p:txBody>
      </p:sp>
      <p:sp>
        <p:nvSpPr>
          <p:cNvPr id="31" name="Rectangle 30">
            <a:extLst>
              <a:ext uri="{FF2B5EF4-FFF2-40B4-BE49-F238E27FC236}">
                <a16:creationId xmlns:a16="http://schemas.microsoft.com/office/drawing/2014/main" id="{7390EF06-555D-4BE2-98F0-5088B35E6822}"/>
              </a:ext>
            </a:extLst>
          </p:cNvPr>
          <p:cNvSpPr/>
          <p:nvPr/>
        </p:nvSpPr>
        <p:spPr>
          <a:xfrm>
            <a:off x="749172" y="4746906"/>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COBOL</a:t>
            </a:r>
          </a:p>
        </p:txBody>
      </p:sp>
      <p:sp>
        <p:nvSpPr>
          <p:cNvPr id="32" name="Rectangle 31">
            <a:extLst>
              <a:ext uri="{FF2B5EF4-FFF2-40B4-BE49-F238E27FC236}">
                <a16:creationId xmlns:a16="http://schemas.microsoft.com/office/drawing/2014/main" id="{1A443F4C-7247-4D3C-A373-8923CD944744}"/>
              </a:ext>
            </a:extLst>
          </p:cNvPr>
          <p:cNvSpPr/>
          <p:nvPr/>
        </p:nvSpPr>
        <p:spPr>
          <a:xfrm>
            <a:off x="638955" y="8104177"/>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COBOL</a:t>
            </a:r>
          </a:p>
        </p:txBody>
      </p:sp>
      <p:sp>
        <p:nvSpPr>
          <p:cNvPr id="34" name="Rectangle 33">
            <a:extLst>
              <a:ext uri="{FF2B5EF4-FFF2-40B4-BE49-F238E27FC236}">
                <a16:creationId xmlns:a16="http://schemas.microsoft.com/office/drawing/2014/main" id="{6D955540-C8AE-4D1A-803D-2959AD8FF5AD}"/>
              </a:ext>
            </a:extLst>
          </p:cNvPr>
          <p:cNvSpPr/>
          <p:nvPr/>
        </p:nvSpPr>
        <p:spPr>
          <a:xfrm>
            <a:off x="694163" y="12146468"/>
            <a:ext cx="3048000" cy="10692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a:t>Oracle, PostgreSQL</a:t>
            </a:r>
          </a:p>
        </p:txBody>
      </p:sp>
      <p:pic>
        <p:nvPicPr>
          <p:cNvPr id="36" name="Graphique 35" descr="Engrenages avec un remplissage uni">
            <a:extLst>
              <a:ext uri="{FF2B5EF4-FFF2-40B4-BE49-F238E27FC236}">
                <a16:creationId xmlns:a16="http://schemas.microsoft.com/office/drawing/2014/main" id="{EA3FEE86-A569-4C45-B14D-4F41230B8A9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715628" y="6092140"/>
            <a:ext cx="1417034" cy="1417034"/>
          </a:xfrm>
          <a:prstGeom prst="rect">
            <a:avLst/>
          </a:prstGeom>
        </p:spPr>
      </p:pic>
      <p:cxnSp>
        <p:nvCxnSpPr>
          <p:cNvPr id="38" name="Connecteur droit avec flèche 37">
            <a:extLst>
              <a:ext uri="{FF2B5EF4-FFF2-40B4-BE49-F238E27FC236}">
                <a16:creationId xmlns:a16="http://schemas.microsoft.com/office/drawing/2014/main" id="{5AC77746-8CC3-49E9-B3EB-6A14BCA8A801}"/>
              </a:ext>
            </a:extLst>
          </p:cNvPr>
          <p:cNvCxnSpPr>
            <a:cxnSpLocks/>
            <a:endCxn id="10" idx="3"/>
          </p:cNvCxnSpPr>
          <p:nvPr/>
        </p:nvCxnSpPr>
        <p:spPr>
          <a:xfrm flipH="1">
            <a:off x="15837937" y="7606773"/>
            <a:ext cx="2877691" cy="1379572"/>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CAE9CE31-331D-43D3-B519-4089B45BC585}"/>
              </a:ext>
            </a:extLst>
          </p:cNvPr>
          <p:cNvSpPr txBox="1"/>
          <p:nvPr/>
        </p:nvSpPr>
        <p:spPr>
          <a:xfrm>
            <a:off x="20214826" y="6627167"/>
            <a:ext cx="870751" cy="461665"/>
          </a:xfrm>
          <a:prstGeom prst="rect">
            <a:avLst/>
          </a:prstGeom>
          <a:noFill/>
        </p:spPr>
        <p:txBody>
          <a:bodyPr wrap="none" rtlCol="0">
            <a:spAutoFit/>
          </a:bodyPr>
          <a:lstStyle/>
          <a:p>
            <a:r>
              <a:rPr lang="fr-FR"/>
              <a:t>Shell</a:t>
            </a:r>
          </a:p>
        </p:txBody>
      </p:sp>
      <p:sp>
        <p:nvSpPr>
          <p:cNvPr id="42" name="Rectangle 41">
            <a:extLst>
              <a:ext uri="{FF2B5EF4-FFF2-40B4-BE49-F238E27FC236}">
                <a16:creationId xmlns:a16="http://schemas.microsoft.com/office/drawing/2014/main" id="{5024A4D9-458E-42C9-850E-4AC45101581A}"/>
              </a:ext>
            </a:extLst>
          </p:cNvPr>
          <p:cNvSpPr/>
          <p:nvPr/>
        </p:nvSpPr>
        <p:spPr>
          <a:xfrm>
            <a:off x="4495800" y="1795171"/>
            <a:ext cx="12020550" cy="2398862"/>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ECRAN</a:t>
            </a:r>
          </a:p>
        </p:txBody>
      </p:sp>
      <p:sp>
        <p:nvSpPr>
          <p:cNvPr id="43" name="Rectangle 42">
            <a:extLst>
              <a:ext uri="{FF2B5EF4-FFF2-40B4-BE49-F238E27FC236}">
                <a16:creationId xmlns:a16="http://schemas.microsoft.com/office/drawing/2014/main" id="{7B01E734-E0DA-4A8F-B16D-D09BA984473E}"/>
              </a:ext>
            </a:extLst>
          </p:cNvPr>
          <p:cNvSpPr/>
          <p:nvPr/>
        </p:nvSpPr>
        <p:spPr>
          <a:xfrm>
            <a:off x="4495800" y="7088833"/>
            <a:ext cx="12020550" cy="3921126"/>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SERVICES METIER</a:t>
            </a:r>
          </a:p>
        </p:txBody>
      </p:sp>
      <p:sp>
        <p:nvSpPr>
          <p:cNvPr id="44" name="Rectangle 43">
            <a:extLst>
              <a:ext uri="{FF2B5EF4-FFF2-40B4-BE49-F238E27FC236}">
                <a16:creationId xmlns:a16="http://schemas.microsoft.com/office/drawing/2014/main" id="{31BC1A8D-0EDD-4C14-8ED5-115F43EAC140}"/>
              </a:ext>
            </a:extLst>
          </p:cNvPr>
          <p:cNvSpPr/>
          <p:nvPr/>
        </p:nvSpPr>
        <p:spPr>
          <a:xfrm>
            <a:off x="16668750" y="5948927"/>
            <a:ext cx="5810249" cy="2155250"/>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BATCH</a:t>
            </a:r>
          </a:p>
        </p:txBody>
      </p:sp>
      <p:pic>
        <p:nvPicPr>
          <p:cNvPr id="46" name="Graphique 45" descr="Document avec un remplissage uni">
            <a:extLst>
              <a:ext uri="{FF2B5EF4-FFF2-40B4-BE49-F238E27FC236}">
                <a16:creationId xmlns:a16="http://schemas.microsoft.com/office/drawing/2014/main" id="{CE54DAA5-FC99-4E26-AF44-B34FE77D069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8791274" y="2363372"/>
            <a:ext cx="1565200" cy="1565200"/>
          </a:xfrm>
          <a:prstGeom prst="rect">
            <a:avLst/>
          </a:prstGeom>
        </p:spPr>
      </p:pic>
      <p:cxnSp>
        <p:nvCxnSpPr>
          <p:cNvPr id="52" name="Connecteur droit avec flèche 51">
            <a:extLst>
              <a:ext uri="{FF2B5EF4-FFF2-40B4-BE49-F238E27FC236}">
                <a16:creationId xmlns:a16="http://schemas.microsoft.com/office/drawing/2014/main" id="{7779A58D-3D83-4D4B-B0FF-C8AFBCF21F8C}"/>
              </a:ext>
            </a:extLst>
          </p:cNvPr>
          <p:cNvCxnSpPr>
            <a:cxnSpLocks/>
            <a:stCxn id="46" idx="2"/>
          </p:cNvCxnSpPr>
          <p:nvPr/>
        </p:nvCxnSpPr>
        <p:spPr>
          <a:xfrm>
            <a:off x="19573874" y="3928572"/>
            <a:ext cx="1" cy="2070766"/>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DA38C2E4-81E6-41DA-9401-BEBFF4583F4C}"/>
              </a:ext>
            </a:extLst>
          </p:cNvPr>
          <p:cNvSpPr/>
          <p:nvPr/>
        </p:nvSpPr>
        <p:spPr>
          <a:xfrm>
            <a:off x="16668750" y="1795171"/>
            <a:ext cx="5810248" cy="2951733"/>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EDITION</a:t>
            </a:r>
          </a:p>
        </p:txBody>
      </p:sp>
      <p:sp>
        <p:nvSpPr>
          <p:cNvPr id="57" name="Rectangle 56">
            <a:extLst>
              <a:ext uri="{FF2B5EF4-FFF2-40B4-BE49-F238E27FC236}">
                <a16:creationId xmlns:a16="http://schemas.microsoft.com/office/drawing/2014/main" id="{9293272C-3FC7-45DF-92CA-CF1F1D5FD666}"/>
              </a:ext>
            </a:extLst>
          </p:cNvPr>
          <p:cNvSpPr/>
          <p:nvPr/>
        </p:nvSpPr>
        <p:spPr>
          <a:xfrm>
            <a:off x="21502784" y="2363372"/>
            <a:ext cx="1973036" cy="7826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fr-FR" err="1"/>
              <a:t>DocOne</a:t>
            </a:r>
            <a:r>
              <a:rPr lang="fr-FR"/>
              <a:t>, </a:t>
            </a:r>
            <a:r>
              <a:rPr lang="fr-FR" err="1"/>
              <a:t>pdf</a:t>
            </a:r>
            <a:endParaRPr lang="fr-FR"/>
          </a:p>
        </p:txBody>
      </p:sp>
      <p:sp>
        <p:nvSpPr>
          <p:cNvPr id="6" name="Légende : encadrée 5">
            <a:extLst>
              <a:ext uri="{FF2B5EF4-FFF2-40B4-BE49-F238E27FC236}">
                <a16:creationId xmlns:a16="http://schemas.microsoft.com/office/drawing/2014/main" id="{5F6759D8-E238-4506-B570-C348E0D9F238}"/>
              </a:ext>
            </a:extLst>
          </p:cNvPr>
          <p:cNvSpPr/>
          <p:nvPr/>
        </p:nvSpPr>
        <p:spPr>
          <a:xfrm>
            <a:off x="348343" y="9752819"/>
            <a:ext cx="3048000" cy="1069224"/>
          </a:xfrm>
          <a:prstGeom prst="borderCallout1">
            <a:avLst>
              <a:gd name="adj1" fmla="val 53549"/>
              <a:gd name="adj2" fmla="val 100999"/>
              <a:gd name="adj3" fmla="val -78955"/>
              <a:gd name="adj4" fmla="val 155699"/>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fr-FR">
                <a:solidFill>
                  <a:schemeClr val="accent3">
                    <a:lumMod val="75000"/>
                  </a:schemeClr>
                </a:solidFill>
              </a:rPr>
              <a:t>Peuvent être appelés par nouvelle techno via </a:t>
            </a:r>
            <a:r>
              <a:rPr lang="fr-FR" err="1">
                <a:solidFill>
                  <a:schemeClr val="accent3">
                    <a:lumMod val="75000"/>
                  </a:schemeClr>
                </a:solidFill>
              </a:rPr>
              <a:t>Archimed</a:t>
            </a:r>
            <a:endParaRPr lang="fr-FR">
              <a:solidFill>
                <a:schemeClr val="accent3">
                  <a:lumMod val="75000"/>
                </a:schemeClr>
              </a:solidFill>
            </a:endParaRPr>
          </a:p>
        </p:txBody>
      </p:sp>
      <p:sp>
        <p:nvSpPr>
          <p:cNvPr id="39" name="Rectangle 38">
            <a:extLst>
              <a:ext uri="{FF2B5EF4-FFF2-40B4-BE49-F238E27FC236}">
                <a16:creationId xmlns:a16="http://schemas.microsoft.com/office/drawing/2014/main" id="{30998A50-F703-409A-927B-0B9A0DDCD6CE}"/>
              </a:ext>
            </a:extLst>
          </p:cNvPr>
          <p:cNvSpPr/>
          <p:nvPr/>
        </p:nvSpPr>
        <p:spPr>
          <a:xfrm>
            <a:off x="5126393" y="9406688"/>
            <a:ext cx="10711543"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Sous-programmes</a:t>
            </a:r>
          </a:p>
        </p:txBody>
      </p:sp>
      <p:sp>
        <p:nvSpPr>
          <p:cNvPr id="40" name="Rectangle 39">
            <a:extLst>
              <a:ext uri="{FF2B5EF4-FFF2-40B4-BE49-F238E27FC236}">
                <a16:creationId xmlns:a16="http://schemas.microsoft.com/office/drawing/2014/main" id="{E8F7DA24-CC78-4EE9-ACD7-199BF3195FE4}"/>
              </a:ext>
            </a:extLst>
          </p:cNvPr>
          <p:cNvSpPr/>
          <p:nvPr/>
        </p:nvSpPr>
        <p:spPr>
          <a:xfrm>
            <a:off x="12729479" y="7753976"/>
            <a:ext cx="3116426" cy="802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Services</a:t>
            </a:r>
          </a:p>
        </p:txBody>
      </p:sp>
      <p:cxnSp>
        <p:nvCxnSpPr>
          <p:cNvPr id="45" name="Connecteur droit avec flèche 44">
            <a:extLst>
              <a:ext uri="{FF2B5EF4-FFF2-40B4-BE49-F238E27FC236}">
                <a16:creationId xmlns:a16="http://schemas.microsoft.com/office/drawing/2014/main" id="{F3D9A198-A347-48F7-947B-0C2B5C4F28C0}"/>
              </a:ext>
            </a:extLst>
          </p:cNvPr>
          <p:cNvCxnSpPr>
            <a:cxnSpLocks/>
            <a:stCxn id="8" idx="2"/>
            <a:endCxn id="9" idx="0"/>
          </p:cNvCxnSpPr>
          <p:nvPr/>
        </p:nvCxnSpPr>
        <p:spPr>
          <a:xfrm>
            <a:off x="10482166" y="5682735"/>
            <a:ext cx="3768204" cy="719830"/>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a:extLst>
              <a:ext uri="{FF2B5EF4-FFF2-40B4-BE49-F238E27FC236}">
                <a16:creationId xmlns:a16="http://schemas.microsoft.com/office/drawing/2014/main" id="{FF21188F-CAE2-44BC-94D7-C6CFF5090AB9}"/>
              </a:ext>
            </a:extLst>
          </p:cNvPr>
          <p:cNvCxnSpPr>
            <a:cxnSpLocks/>
            <a:stCxn id="9" idx="2"/>
            <a:endCxn id="40" idx="0"/>
          </p:cNvCxnSpPr>
          <p:nvPr/>
        </p:nvCxnSpPr>
        <p:spPr>
          <a:xfrm>
            <a:off x="14250370" y="6772359"/>
            <a:ext cx="37322" cy="981617"/>
          </a:xfrm>
          <a:prstGeom prst="straightConnector1">
            <a:avLst/>
          </a:prstGeom>
          <a:ln w="88900">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719A0505-5759-CAAA-0D3D-0970E13F82BC}"/>
              </a:ext>
            </a:extLst>
          </p:cNvPr>
          <p:cNvSpPr/>
          <p:nvPr/>
        </p:nvSpPr>
        <p:spPr>
          <a:xfrm>
            <a:off x="4490550" y="4282204"/>
            <a:ext cx="12020550" cy="2155250"/>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err="1">
                <a:solidFill>
                  <a:schemeClr val="accent3">
                    <a:lumMod val="75000"/>
                  </a:schemeClr>
                </a:solidFill>
              </a:rPr>
              <a:t>Controleur</a:t>
            </a:r>
            <a:endParaRPr lang="fr-FR" sz="3600">
              <a:solidFill>
                <a:schemeClr val="accent3">
                  <a:lumMod val="75000"/>
                </a:schemeClr>
              </a:solidFill>
            </a:endParaRPr>
          </a:p>
        </p:txBody>
      </p:sp>
      <p:sp>
        <p:nvSpPr>
          <p:cNvPr id="3" name="Rectangle 2">
            <a:extLst>
              <a:ext uri="{FF2B5EF4-FFF2-40B4-BE49-F238E27FC236}">
                <a16:creationId xmlns:a16="http://schemas.microsoft.com/office/drawing/2014/main" id="{76F4CD98-F503-D958-E2A9-FA91885AD3FD}"/>
              </a:ext>
            </a:extLst>
          </p:cNvPr>
          <p:cNvSpPr/>
          <p:nvPr/>
        </p:nvSpPr>
        <p:spPr>
          <a:xfrm>
            <a:off x="4509211" y="11878002"/>
            <a:ext cx="12020550" cy="1556984"/>
          </a:xfrm>
          <a:prstGeom prst="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l"/>
            <a:r>
              <a:rPr lang="fr-FR" sz="3600">
                <a:solidFill>
                  <a:schemeClr val="accent3">
                    <a:lumMod val="75000"/>
                  </a:schemeClr>
                </a:solidFill>
              </a:rPr>
              <a:t>SQL</a:t>
            </a:r>
          </a:p>
        </p:txBody>
      </p:sp>
    </p:spTree>
    <p:extLst>
      <p:ext uri="{BB962C8B-B14F-4D97-AF65-F5344CB8AC3E}">
        <p14:creationId xmlns:p14="http://schemas.microsoft.com/office/powerpoint/2010/main" val="3995073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Grille ECRAN</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1"/>
            <a:ext cx="21031200" cy="7017065"/>
          </a:xfrm>
        </p:spPr>
        <p:txBody>
          <a:bodyPr>
            <a:normAutofit/>
          </a:bodyPr>
          <a:lstStyle/>
          <a:p>
            <a:r>
              <a:rPr lang="fr-FR" b="1">
                <a:solidFill>
                  <a:schemeClr val="tx2">
                    <a:lumMod val="75000"/>
                  </a:schemeClr>
                </a:solidFill>
              </a:rPr>
              <a:t>Définition : </a:t>
            </a:r>
            <a:r>
              <a:rPr lang="fr-FR"/>
              <a:t>Composant IHM (une grille) d’un seul écran comprenant le traitement associé</a:t>
            </a:r>
          </a:p>
          <a:p>
            <a:endParaRPr lang="fr-FR"/>
          </a:p>
          <a:p>
            <a:r>
              <a:rPr lang="fr-FR" b="1">
                <a:solidFill>
                  <a:schemeClr val="tx2">
                    <a:lumMod val="75000"/>
                  </a:schemeClr>
                </a:solidFill>
              </a:rPr>
              <a:t>Les tests </a:t>
            </a:r>
            <a:r>
              <a:rPr lang="fr-FR"/>
              <a:t>unitaires sont exécutés manuellement</a:t>
            </a:r>
          </a:p>
          <a:p>
            <a:endParaRPr lang="fr-FR" b="1">
              <a:solidFill>
                <a:schemeClr val="tx2">
                  <a:lumMod val="75000"/>
                </a:schemeClr>
              </a:solidFill>
            </a:endParaRPr>
          </a:p>
          <a:p>
            <a:r>
              <a:rPr lang="fr-FR" b="1">
                <a:solidFill>
                  <a:schemeClr val="tx2">
                    <a:lumMod val="75000"/>
                  </a:schemeClr>
                </a:solidFill>
              </a:rPr>
              <a:t>Technologies prévues : </a:t>
            </a:r>
            <a:r>
              <a:rPr lang="fr-FR"/>
              <a:t>Grille écran COBOL</a:t>
            </a:r>
          </a:p>
        </p:txBody>
      </p:sp>
    </p:spTree>
    <p:extLst>
      <p:ext uri="{BB962C8B-B14F-4D97-AF65-F5344CB8AC3E}">
        <p14:creationId xmlns:p14="http://schemas.microsoft.com/office/powerpoint/2010/main" val="20898081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Grille ECRAN</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2861352405"/>
              </p:ext>
            </p:extLst>
          </p:nvPr>
        </p:nvGraphicFramePr>
        <p:xfrm>
          <a:off x="3053443" y="6610048"/>
          <a:ext cx="18277114" cy="3383280"/>
        </p:xfrm>
        <a:graphic>
          <a:graphicData uri="http://schemas.openxmlformats.org/drawingml/2006/table">
            <a:tbl>
              <a:tblPr firstRow="1" bandRow="1">
                <a:tableStyleId>{5C22544A-7EE6-4342-B048-85BDC9FD1C3A}</a:tableStyleId>
              </a:tblPr>
              <a:tblGrid>
                <a:gridCol w="2730392">
                  <a:extLst>
                    <a:ext uri="{9D8B030D-6E8A-4147-A177-3AD203B41FA5}">
                      <a16:colId xmlns:a16="http://schemas.microsoft.com/office/drawing/2014/main" val="1506811042"/>
                    </a:ext>
                  </a:extLst>
                </a:gridCol>
                <a:gridCol w="9494265">
                  <a:extLst>
                    <a:ext uri="{9D8B030D-6E8A-4147-A177-3AD203B41FA5}">
                      <a16:colId xmlns:a16="http://schemas.microsoft.com/office/drawing/2014/main" val="3003531253"/>
                    </a:ext>
                  </a:extLst>
                </a:gridCol>
                <a:gridCol w="1589314">
                  <a:extLst>
                    <a:ext uri="{9D8B030D-6E8A-4147-A177-3AD203B41FA5}">
                      <a16:colId xmlns:a16="http://schemas.microsoft.com/office/drawing/2014/main" val="191191374"/>
                    </a:ext>
                  </a:extLst>
                </a:gridCol>
                <a:gridCol w="2220686">
                  <a:extLst>
                    <a:ext uri="{9D8B030D-6E8A-4147-A177-3AD203B41FA5}">
                      <a16:colId xmlns:a16="http://schemas.microsoft.com/office/drawing/2014/main" val="1288956991"/>
                    </a:ext>
                  </a:extLst>
                </a:gridCol>
                <a:gridCol w="2242457">
                  <a:extLst>
                    <a:ext uri="{9D8B030D-6E8A-4147-A177-3AD203B41FA5}">
                      <a16:colId xmlns:a16="http://schemas.microsoft.com/office/drawing/2014/main" val="1937061686"/>
                    </a:ext>
                  </a:extLst>
                </a:gridCol>
              </a:tblGrid>
              <a:tr h="53295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Champs</a:t>
                      </a:r>
                    </a:p>
                  </a:txBody>
                  <a:tcPr/>
                </a:tc>
                <a:tc>
                  <a:txBody>
                    <a:bodyPr/>
                    <a:lstStyle/>
                    <a:p>
                      <a:pPr algn="ctr"/>
                      <a:r>
                        <a:rPr lang="fr-FR" sz="2400"/>
                        <a:t>Contrôles de surface</a:t>
                      </a:r>
                    </a:p>
                  </a:txBody>
                  <a:tcPr/>
                </a:tc>
                <a:tc>
                  <a:txBody>
                    <a:bodyPr/>
                    <a:lstStyle/>
                    <a:p>
                      <a:pPr algn="ctr"/>
                      <a:r>
                        <a:rPr lang="fr-FR" sz="2400"/>
                        <a:t>Règles de contrôle</a:t>
                      </a:r>
                    </a:p>
                  </a:txBody>
                  <a:tcPr/>
                </a:tc>
                <a:extLst>
                  <a:ext uri="{0D108BD9-81ED-4DB2-BD59-A6C34878D82A}">
                    <a16:rowId xmlns:a16="http://schemas.microsoft.com/office/drawing/2014/main" val="1529522168"/>
                  </a:ext>
                </a:extLst>
              </a:tr>
              <a:tr h="370840">
                <a:tc>
                  <a:txBody>
                    <a:bodyPr/>
                    <a:lstStyle/>
                    <a:p>
                      <a:r>
                        <a:rPr lang="fr-FR" sz="2400"/>
                        <a:t>Très simple</a:t>
                      </a:r>
                    </a:p>
                  </a:txBody>
                  <a:tcPr/>
                </a:tc>
                <a:tc>
                  <a:txBody>
                    <a:bodyPr/>
                    <a:lstStyle/>
                    <a:p>
                      <a:r>
                        <a:rPr lang="fr-FR" sz="2400"/>
                        <a:t>Affichage d’un écran avec peu de champs et peu de navigation</a:t>
                      </a:r>
                    </a:p>
                  </a:txBody>
                  <a:tcPr/>
                </a:tc>
                <a:tc>
                  <a:txBody>
                    <a:bodyPr/>
                    <a:lstStyle/>
                    <a:p>
                      <a:r>
                        <a:rPr lang="fr-FR" sz="2400"/>
                        <a:t>&lt;= 7</a:t>
                      </a:r>
                    </a:p>
                  </a:txBody>
                  <a:tcPr/>
                </a:tc>
                <a:tc>
                  <a:txBody>
                    <a:bodyPr/>
                    <a:lstStyle/>
                    <a:p>
                      <a:r>
                        <a:rPr lang="fr-FR" sz="2400"/>
                        <a:t>&lt;= 2</a:t>
                      </a:r>
                    </a:p>
                  </a:txBody>
                  <a:tcPr/>
                </a:tc>
                <a:tc>
                  <a:txBody>
                    <a:bodyPr/>
                    <a:lstStyle/>
                    <a:p>
                      <a:r>
                        <a:rPr lang="fr-FR" sz="2400"/>
                        <a:t>&lt;= 2</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Affichage d’un objet métier avec modification et enregistrement ou écran simple de recherche</a:t>
                      </a:r>
                    </a:p>
                  </a:txBody>
                  <a:tcPr/>
                </a:tc>
                <a:tc>
                  <a:txBody>
                    <a:bodyPr/>
                    <a:lstStyle/>
                    <a:p>
                      <a:r>
                        <a:rPr lang="fr-FR" sz="2400"/>
                        <a:t>&lt;= 12</a:t>
                      </a:r>
                    </a:p>
                  </a:txBody>
                  <a:tcPr/>
                </a:tc>
                <a:tc>
                  <a:txBody>
                    <a:bodyPr/>
                    <a:lstStyle/>
                    <a:p>
                      <a:r>
                        <a:rPr lang="fr-FR" sz="2400"/>
                        <a:t>&lt;= 4</a:t>
                      </a:r>
                    </a:p>
                  </a:txBody>
                  <a:tcPr/>
                </a:tc>
                <a:tc>
                  <a:txBody>
                    <a:bodyPr/>
                    <a:lstStyle/>
                    <a:p>
                      <a:r>
                        <a:rPr lang="fr-FR" sz="2400"/>
                        <a:t>&lt;= 4</a:t>
                      </a:r>
                    </a:p>
                  </a:txBody>
                  <a:tcPr/>
                </a:tc>
                <a:extLst>
                  <a:ext uri="{0D108BD9-81ED-4DB2-BD59-A6C34878D82A}">
                    <a16:rowId xmlns:a16="http://schemas.microsoft.com/office/drawing/2014/main" val="4278688140"/>
                  </a:ext>
                </a:extLst>
              </a:tr>
              <a:tr h="370840">
                <a:tc>
                  <a:txBody>
                    <a:bodyPr/>
                    <a:lstStyle/>
                    <a:p>
                      <a:r>
                        <a:rPr lang="fr-FR" sz="2400"/>
                        <a:t>Moyen</a:t>
                      </a:r>
                    </a:p>
                  </a:txBody>
                  <a:tcPr/>
                </a:tc>
                <a:tc>
                  <a:txBody>
                    <a:bodyPr/>
                    <a:lstStyle/>
                    <a:p>
                      <a:r>
                        <a:rPr lang="fr-FR" sz="2400"/>
                        <a:t>Ecran plus complexe avec des listes déroulantes et des contrôles</a:t>
                      </a:r>
                    </a:p>
                  </a:txBody>
                  <a:tcPr/>
                </a:tc>
                <a:tc>
                  <a:txBody>
                    <a:bodyPr/>
                    <a:lstStyle/>
                    <a:p>
                      <a:r>
                        <a:rPr lang="fr-FR" sz="2400"/>
                        <a:t>&lt;= 24</a:t>
                      </a:r>
                    </a:p>
                  </a:txBody>
                  <a:tcPr/>
                </a:tc>
                <a:tc>
                  <a:txBody>
                    <a:bodyPr/>
                    <a:lstStyle/>
                    <a:p>
                      <a:r>
                        <a:rPr lang="fr-FR" sz="2400"/>
                        <a:t>&lt;= 8</a:t>
                      </a:r>
                    </a:p>
                  </a:txBody>
                  <a:tcPr/>
                </a:tc>
                <a:tc>
                  <a:txBody>
                    <a:bodyPr/>
                    <a:lstStyle/>
                    <a:p>
                      <a:r>
                        <a:rPr lang="fr-FR" sz="2400"/>
                        <a:t>&lt;= 8</a:t>
                      </a:r>
                    </a:p>
                  </a:txBody>
                  <a:tcPr/>
                </a:tc>
                <a:extLst>
                  <a:ext uri="{0D108BD9-81ED-4DB2-BD59-A6C34878D82A}">
                    <a16:rowId xmlns:a16="http://schemas.microsoft.com/office/drawing/2014/main" val="625454254"/>
                  </a:ext>
                </a:extLst>
              </a:tr>
              <a:tr h="370840">
                <a:tc>
                  <a:txBody>
                    <a:bodyPr/>
                    <a:lstStyle/>
                    <a:p>
                      <a:r>
                        <a:rPr lang="fr-FR" sz="2400"/>
                        <a:t>Complexe</a:t>
                      </a:r>
                    </a:p>
                  </a:txBody>
                  <a:tcPr/>
                </a:tc>
                <a:tc>
                  <a:txBody>
                    <a:bodyPr/>
                    <a:lstStyle/>
                    <a:p>
                      <a:r>
                        <a:rPr lang="fr-FR" sz="2400"/>
                        <a:t>Ecran avec beaucoup de champs, composants plus complexes (tableau par exemple) et une recherche</a:t>
                      </a:r>
                    </a:p>
                  </a:txBody>
                  <a:tcPr/>
                </a:tc>
                <a:tc>
                  <a:txBody>
                    <a:bodyPr/>
                    <a:lstStyle/>
                    <a:p>
                      <a:r>
                        <a:rPr lang="fr-FR" sz="2400"/>
                        <a:t>&lt;= 34</a:t>
                      </a:r>
                    </a:p>
                  </a:txBody>
                  <a:tcPr/>
                </a:tc>
                <a:tc>
                  <a:txBody>
                    <a:bodyPr/>
                    <a:lstStyle/>
                    <a:p>
                      <a:r>
                        <a:rPr lang="fr-FR" sz="2400"/>
                        <a:t>&lt;= 12</a:t>
                      </a:r>
                    </a:p>
                  </a:txBody>
                  <a:tcPr/>
                </a:tc>
                <a:tc>
                  <a:txBody>
                    <a:bodyPr/>
                    <a:lstStyle/>
                    <a:p>
                      <a:r>
                        <a:rPr lang="fr-FR" sz="2400"/>
                        <a:t>&lt;= 12</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3036004"/>
          </a:xfrm>
        </p:spPr>
        <p:txBody>
          <a:bodyPr>
            <a:normAutofit/>
          </a:bodyPr>
          <a:lstStyle/>
          <a:p>
            <a:r>
              <a:rPr lang="fr-FR"/>
              <a:t>Définitions :</a:t>
            </a:r>
          </a:p>
          <a:p>
            <a:pPr lvl="1"/>
            <a:r>
              <a:rPr lang="fr-FR" b="1">
                <a:solidFill>
                  <a:schemeClr val="tx2">
                    <a:lumMod val="75000"/>
                  </a:schemeClr>
                </a:solidFill>
              </a:rPr>
              <a:t>Champ : </a:t>
            </a:r>
            <a:r>
              <a:rPr lang="fr-FR"/>
              <a:t>zone élémentaire de saisie ou d’affichage, colonne de tableau, liste déroulante, radio bouton, cases à cocher, …</a:t>
            </a:r>
          </a:p>
          <a:p>
            <a:pPr lvl="1"/>
            <a:r>
              <a:rPr lang="fr-FR" b="1">
                <a:solidFill>
                  <a:schemeClr val="tx2">
                    <a:lumMod val="75000"/>
                  </a:schemeClr>
                </a:solidFill>
              </a:rPr>
              <a:t>Contrôle de surface : </a:t>
            </a:r>
            <a:r>
              <a:rPr lang="fr-FR"/>
              <a:t>vérification des limites et de la caractéristique du champ (date, numérique, </a:t>
            </a:r>
            <a:r>
              <a:rPr lang="fr-FR" err="1"/>
              <a:t>siret</a:t>
            </a:r>
            <a:r>
              <a:rPr lang="fr-FR"/>
              <a:t>, </a:t>
            </a:r>
            <a:r>
              <a:rPr lang="fr-FR" err="1"/>
              <a:t>siren</a:t>
            </a:r>
            <a:r>
              <a:rPr lang="fr-FR"/>
              <a:t>, obligatoire, …)</a:t>
            </a:r>
          </a:p>
          <a:p>
            <a:pPr lvl="1"/>
            <a:r>
              <a:rPr lang="fr-FR" b="1">
                <a:solidFill>
                  <a:schemeClr val="tx2">
                    <a:lumMod val="75000"/>
                  </a:schemeClr>
                </a:solidFill>
              </a:rPr>
              <a:t>Règles de contrôle : </a:t>
            </a:r>
            <a:r>
              <a:rPr lang="fr-FR"/>
              <a:t>règles de vérification des données qui peuvent être contrôlées par les programmes liés à l’écran (date de fin &gt; date de début, âge de capitan doit être supérieur …, …)</a:t>
            </a:r>
          </a:p>
        </p:txBody>
      </p:sp>
    </p:spTree>
    <p:extLst>
      <p:ext uri="{BB962C8B-B14F-4D97-AF65-F5344CB8AC3E}">
        <p14:creationId xmlns:p14="http://schemas.microsoft.com/office/powerpoint/2010/main" val="2166638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15064740" cy="1565200"/>
          </a:xfrm>
        </p:spPr>
        <p:txBody>
          <a:bodyPr>
            <a:normAutofit fontScale="90000"/>
          </a:bodyPr>
          <a:lstStyle/>
          <a:p>
            <a:r>
              <a:rPr lang="fr-FR"/>
              <a:t>Explications textuelles – </a:t>
            </a:r>
            <a:r>
              <a:rPr lang="fr-FR" err="1"/>
              <a:t>Controleur</a:t>
            </a:r>
            <a:r>
              <a:rPr lang="fr-FR"/>
              <a:t> et Programme et Sous-programme</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9393261"/>
          </a:xfrm>
        </p:spPr>
        <p:txBody>
          <a:bodyPr>
            <a:normAutofit/>
          </a:bodyPr>
          <a:lstStyle/>
          <a:p>
            <a:r>
              <a:rPr lang="fr-FR" b="1">
                <a:solidFill>
                  <a:schemeClr val="tx2">
                    <a:lumMod val="75000"/>
                  </a:schemeClr>
                </a:solidFill>
              </a:rPr>
              <a:t>Définition :</a:t>
            </a:r>
            <a:r>
              <a:rPr lang="fr-FR"/>
              <a:t> Composant COBOL (programmes et sous-programmes), incluant l’exposition des services, les accès à la base de données et objets métiers permettant de fournir : </a:t>
            </a:r>
          </a:p>
          <a:p>
            <a:pPr lvl="1"/>
            <a:r>
              <a:rPr lang="fr-FR"/>
              <a:t>Soit de réaliser des mises à jour métier déclenchées par un composant écran </a:t>
            </a:r>
          </a:p>
          <a:p>
            <a:pPr lvl="1"/>
            <a:r>
              <a:rPr lang="fr-FR"/>
              <a:t>Soit de réaliser des traitements métiers (calculs, contrôles)</a:t>
            </a:r>
          </a:p>
          <a:p>
            <a:endParaRPr lang="fr-FR"/>
          </a:p>
          <a:p>
            <a:r>
              <a:rPr lang="fr-FR" b="1">
                <a:solidFill>
                  <a:schemeClr val="tx2">
                    <a:lumMod val="75000"/>
                  </a:schemeClr>
                </a:solidFill>
              </a:rPr>
              <a:t>Travaux couverts :</a:t>
            </a:r>
            <a:r>
              <a:rPr lang="fr-FR"/>
              <a:t> les programmes/sous-programmes métier. La traçabilité, gestion des exceptions et sécurité sont bien évidemment à faire</a:t>
            </a:r>
          </a:p>
          <a:p>
            <a:endParaRPr lang="fr-FR" b="1">
              <a:solidFill>
                <a:schemeClr val="tx2">
                  <a:lumMod val="75000"/>
                </a:schemeClr>
              </a:solidFill>
            </a:endParaRPr>
          </a:p>
          <a:p>
            <a:r>
              <a:rPr lang="fr-FR" b="1">
                <a:solidFill>
                  <a:schemeClr val="tx2">
                    <a:lumMod val="75000"/>
                  </a:schemeClr>
                </a:solidFill>
              </a:rPr>
              <a:t>Les tests </a:t>
            </a:r>
            <a:r>
              <a:rPr lang="fr-FR"/>
              <a:t>sont effectués manuellement</a:t>
            </a:r>
          </a:p>
          <a:p>
            <a:endParaRPr lang="fr-FR"/>
          </a:p>
          <a:p>
            <a:r>
              <a:rPr lang="fr-FR" b="1">
                <a:solidFill>
                  <a:schemeClr val="tx2">
                    <a:lumMod val="75000"/>
                  </a:schemeClr>
                </a:solidFill>
              </a:rPr>
              <a:t>Technologies prévues : </a:t>
            </a:r>
            <a:r>
              <a:rPr lang="fr-FR"/>
              <a:t>COBOL</a:t>
            </a:r>
          </a:p>
        </p:txBody>
      </p:sp>
    </p:spTree>
    <p:extLst>
      <p:ext uri="{BB962C8B-B14F-4D97-AF65-F5344CB8AC3E}">
        <p14:creationId xmlns:p14="http://schemas.microsoft.com/office/powerpoint/2010/main" val="3839915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891553" y="5917472"/>
            <a:ext cx="21031200" cy="2706575"/>
          </a:xfrm>
        </p:spPr>
        <p:txBody>
          <a:bodyPr>
            <a:normAutofit/>
          </a:bodyPr>
          <a:lstStyle/>
          <a:p>
            <a:r>
              <a:rPr lang="fr-FR"/>
              <a:t>Technologies </a:t>
            </a:r>
            <a:r>
              <a:rPr lang="fr-FR" b="1">
                <a:solidFill>
                  <a:schemeClr val="tx2">
                    <a:lumMod val="75000"/>
                  </a:schemeClr>
                </a:solidFill>
              </a:rPr>
              <a:t>non couvertes par l’abaque </a:t>
            </a:r>
            <a:r>
              <a:rPr lang="fr-FR"/>
              <a:t>devront être définies lors de </a:t>
            </a:r>
            <a:r>
              <a:rPr lang="fr-FR" b="1">
                <a:solidFill>
                  <a:schemeClr val="tx2">
                    <a:lumMod val="75000"/>
                  </a:schemeClr>
                </a:solidFill>
              </a:rPr>
              <a:t>l’initialisation des opérations </a:t>
            </a:r>
          </a:p>
          <a:p>
            <a:endParaRPr lang="fr-FR"/>
          </a:p>
          <a:p>
            <a:endParaRPr lang="fr-FR"/>
          </a:p>
          <a:p>
            <a:endParaRPr lang="fr-FR"/>
          </a:p>
        </p:txBody>
      </p:sp>
    </p:spTree>
    <p:extLst>
      <p:ext uri="{BB962C8B-B14F-4D97-AF65-F5344CB8AC3E}">
        <p14:creationId xmlns:p14="http://schemas.microsoft.com/office/powerpoint/2010/main" val="36410456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15030450" cy="1565200"/>
          </a:xfrm>
        </p:spPr>
        <p:txBody>
          <a:bodyPr>
            <a:normAutofit fontScale="90000"/>
          </a:bodyPr>
          <a:lstStyle/>
          <a:p>
            <a:r>
              <a:rPr lang="fr-FR"/>
              <a:t>Complexités – </a:t>
            </a:r>
            <a:r>
              <a:rPr lang="fr-FR" err="1"/>
              <a:t>Controleur</a:t>
            </a:r>
            <a:r>
              <a:rPr lang="fr-FR"/>
              <a:t> et Programme et Sous-programme</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2838503010"/>
              </p:ext>
            </p:extLst>
          </p:nvPr>
        </p:nvGraphicFramePr>
        <p:xfrm>
          <a:off x="1295400" y="6620933"/>
          <a:ext cx="19953514" cy="3383280"/>
        </p:xfrm>
        <a:graphic>
          <a:graphicData uri="http://schemas.openxmlformats.org/drawingml/2006/table">
            <a:tbl>
              <a:tblPr firstRow="1" bandRow="1">
                <a:tableStyleId>{5C22544A-7EE6-4342-B048-85BDC9FD1C3A}</a:tableStyleId>
              </a:tblPr>
              <a:tblGrid>
                <a:gridCol w="3218526">
                  <a:extLst>
                    <a:ext uri="{9D8B030D-6E8A-4147-A177-3AD203B41FA5}">
                      <a16:colId xmlns:a16="http://schemas.microsoft.com/office/drawing/2014/main" val="1506811042"/>
                    </a:ext>
                  </a:extLst>
                </a:gridCol>
                <a:gridCol w="11191632">
                  <a:extLst>
                    <a:ext uri="{9D8B030D-6E8A-4147-A177-3AD203B41FA5}">
                      <a16:colId xmlns:a16="http://schemas.microsoft.com/office/drawing/2014/main" val="3003531253"/>
                    </a:ext>
                  </a:extLst>
                </a:gridCol>
                <a:gridCol w="2068092">
                  <a:extLst>
                    <a:ext uri="{9D8B030D-6E8A-4147-A177-3AD203B41FA5}">
                      <a16:colId xmlns:a16="http://schemas.microsoft.com/office/drawing/2014/main" val="1937061686"/>
                    </a:ext>
                  </a:extLst>
                </a:gridCol>
                <a:gridCol w="3475264">
                  <a:extLst>
                    <a:ext uri="{9D8B030D-6E8A-4147-A177-3AD203B41FA5}">
                      <a16:colId xmlns:a16="http://schemas.microsoft.com/office/drawing/2014/main" val="2308083126"/>
                    </a:ext>
                  </a:extLst>
                </a:gridCol>
              </a:tblGrid>
              <a:tr h="37084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Règles de gestion</a:t>
                      </a:r>
                    </a:p>
                  </a:txBody>
                  <a:tcPr/>
                </a:tc>
                <a:tc>
                  <a:txBody>
                    <a:bodyPr/>
                    <a:lstStyle/>
                    <a:p>
                      <a:pPr algn="ctr"/>
                      <a:r>
                        <a:rPr lang="fr-FR" sz="2400"/>
                        <a:t>Nombre d’appels métier</a:t>
                      </a:r>
                    </a:p>
                  </a:txBody>
                  <a:tcPr/>
                </a:tc>
                <a:extLst>
                  <a:ext uri="{0D108BD9-81ED-4DB2-BD59-A6C34878D82A}">
                    <a16:rowId xmlns:a16="http://schemas.microsoft.com/office/drawing/2014/main" val="1529522168"/>
                  </a:ext>
                </a:extLst>
              </a:tr>
              <a:tr h="370840">
                <a:tc>
                  <a:txBody>
                    <a:bodyPr/>
                    <a:lstStyle/>
                    <a:p>
                      <a:r>
                        <a:rPr lang="fr-FR" sz="2400"/>
                        <a:t>Très simple</a:t>
                      </a:r>
                    </a:p>
                  </a:txBody>
                  <a:tcPr/>
                </a:tc>
                <a:tc>
                  <a:txBody>
                    <a:bodyPr/>
                    <a:lstStyle/>
                    <a:p>
                      <a:r>
                        <a:rPr lang="fr-FR" sz="2400"/>
                        <a:t>Récupération d’un entité métier de la base de données ou un autre service avec peu de calculs et contrôles</a:t>
                      </a:r>
                    </a:p>
                  </a:txBody>
                  <a:tcPr/>
                </a:tc>
                <a:tc>
                  <a:txBody>
                    <a:bodyPr/>
                    <a:lstStyle/>
                    <a:p>
                      <a:r>
                        <a:rPr lang="fr-FR" sz="2400"/>
                        <a:t>&lt;= 3</a:t>
                      </a:r>
                    </a:p>
                  </a:txBody>
                  <a:tcPr/>
                </a:tc>
                <a:tc>
                  <a:txBody>
                    <a:bodyPr/>
                    <a:lstStyle/>
                    <a:p>
                      <a:r>
                        <a:rPr lang="fr-FR" sz="2400"/>
                        <a:t>&lt;= 2</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Récupération de plusieurs entités métier et des calculs et contrôles </a:t>
                      </a:r>
                    </a:p>
                  </a:txBody>
                  <a:tcPr/>
                </a:tc>
                <a:tc>
                  <a:txBody>
                    <a:bodyPr/>
                    <a:lstStyle/>
                    <a:p>
                      <a:r>
                        <a:rPr lang="fr-FR" sz="2400"/>
                        <a:t>&lt;= 7</a:t>
                      </a:r>
                    </a:p>
                  </a:txBody>
                  <a:tcPr/>
                </a:tc>
                <a:tc>
                  <a:txBody>
                    <a:bodyPr/>
                    <a:lstStyle/>
                    <a:p>
                      <a:r>
                        <a:rPr lang="fr-FR" sz="2400"/>
                        <a:t>&lt;= 3</a:t>
                      </a:r>
                    </a:p>
                  </a:txBody>
                  <a:tcPr/>
                </a:tc>
                <a:extLst>
                  <a:ext uri="{0D108BD9-81ED-4DB2-BD59-A6C34878D82A}">
                    <a16:rowId xmlns:a16="http://schemas.microsoft.com/office/drawing/2014/main" val="4278688140"/>
                  </a:ext>
                </a:extLst>
              </a:tr>
              <a:tr h="370840">
                <a:tc>
                  <a:txBody>
                    <a:bodyPr/>
                    <a:lstStyle/>
                    <a:p>
                      <a:r>
                        <a:rPr lang="fr-FR" sz="2400"/>
                        <a:t>Moyen</a:t>
                      </a:r>
                    </a:p>
                  </a:txBody>
                  <a:tcPr/>
                </a:tc>
                <a:tc>
                  <a:txBody>
                    <a:bodyPr/>
                    <a:lstStyle/>
                    <a:p>
                      <a:r>
                        <a:rPr lang="fr-FR" sz="2400"/>
                        <a:t>Récupération de plusieurs entités métier et des calculs et contrôles </a:t>
                      </a:r>
                    </a:p>
                  </a:txBody>
                  <a:tcPr/>
                </a:tc>
                <a:tc>
                  <a:txBody>
                    <a:bodyPr/>
                    <a:lstStyle/>
                    <a:p>
                      <a:r>
                        <a:rPr lang="fr-FR" sz="2400"/>
                        <a:t>&lt;= 10</a:t>
                      </a:r>
                    </a:p>
                  </a:txBody>
                  <a:tcPr/>
                </a:tc>
                <a:tc>
                  <a:txBody>
                    <a:bodyPr/>
                    <a:lstStyle/>
                    <a:p>
                      <a:r>
                        <a:rPr lang="fr-FR" sz="2400"/>
                        <a:t>&lt;= 6</a:t>
                      </a:r>
                    </a:p>
                  </a:txBody>
                  <a:tcPr/>
                </a:tc>
                <a:extLst>
                  <a:ext uri="{0D108BD9-81ED-4DB2-BD59-A6C34878D82A}">
                    <a16:rowId xmlns:a16="http://schemas.microsoft.com/office/drawing/2014/main" val="625454254"/>
                  </a:ext>
                </a:extLst>
              </a:tr>
              <a:tr h="370840">
                <a:tc>
                  <a:txBody>
                    <a:bodyPr/>
                    <a:lstStyle/>
                    <a:p>
                      <a:r>
                        <a:rPr lang="fr-FR" sz="2400"/>
                        <a:t>Complexe</a:t>
                      </a:r>
                    </a:p>
                  </a:txBody>
                  <a:tcPr/>
                </a:tc>
                <a:tc>
                  <a:txBody>
                    <a:bodyPr/>
                    <a:lstStyle/>
                    <a:p>
                      <a:r>
                        <a:rPr lang="fr-FR" sz="2400"/>
                        <a:t>Service combinant plusieurs entités de la </a:t>
                      </a:r>
                      <a:r>
                        <a:rPr lang="fr-FR" sz="2400" err="1"/>
                        <a:t>bdd</a:t>
                      </a:r>
                      <a:r>
                        <a:rPr lang="fr-FR" sz="2400"/>
                        <a:t> et appels aux services avec contrôles et calculs pour un service complexe</a:t>
                      </a:r>
                    </a:p>
                  </a:txBody>
                  <a:tcPr/>
                </a:tc>
                <a:tc>
                  <a:txBody>
                    <a:bodyPr/>
                    <a:lstStyle/>
                    <a:p>
                      <a:r>
                        <a:rPr lang="fr-FR" sz="2400"/>
                        <a:t>&lt;= 15</a:t>
                      </a:r>
                    </a:p>
                  </a:txBody>
                  <a:tcPr/>
                </a:tc>
                <a:tc>
                  <a:txBody>
                    <a:bodyPr/>
                    <a:lstStyle/>
                    <a:p>
                      <a:r>
                        <a:rPr lang="fr-FR" sz="2400"/>
                        <a:t>&lt;= 11</a:t>
                      </a:r>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3036004"/>
          </a:xfrm>
        </p:spPr>
        <p:txBody>
          <a:bodyPr>
            <a:normAutofit/>
          </a:bodyPr>
          <a:lstStyle/>
          <a:p>
            <a:r>
              <a:rPr lang="fr-FR"/>
              <a:t>Définitions :</a:t>
            </a:r>
            <a:endParaRPr lang="fr-FR">
              <a:solidFill>
                <a:schemeClr val="accent3">
                  <a:lumMod val="75000"/>
                </a:schemeClr>
              </a:solidFill>
            </a:endParaRPr>
          </a:p>
          <a:p>
            <a:pPr lvl="1"/>
            <a:r>
              <a:rPr lang="fr-FR" b="1">
                <a:solidFill>
                  <a:schemeClr val="tx2">
                    <a:lumMod val="75000"/>
                  </a:schemeClr>
                </a:solidFill>
              </a:rPr>
              <a:t>Règle de gestion : </a:t>
            </a:r>
            <a:r>
              <a:rPr lang="fr-FR"/>
              <a:t>calcul, contrôles, (transfert d’une information d’une structure vers une autre ne compte pas comme une règle de gestion), accès au fichier</a:t>
            </a:r>
          </a:p>
          <a:p>
            <a:pPr lvl="1"/>
            <a:r>
              <a:rPr lang="fr-FR" b="1">
                <a:solidFill>
                  <a:schemeClr val="tx2">
                    <a:lumMod val="75000"/>
                  </a:schemeClr>
                </a:solidFill>
              </a:rPr>
              <a:t>Nombre appels métier ou entités métier (copy cobol) : </a:t>
            </a:r>
            <a:r>
              <a:rPr lang="fr-FR"/>
              <a:t>nombre d’intégration d’appels à d’autres services métier / sous-programme / service DAO pour la récupération d’objets métier </a:t>
            </a:r>
          </a:p>
        </p:txBody>
      </p:sp>
    </p:spTree>
    <p:extLst>
      <p:ext uri="{BB962C8B-B14F-4D97-AF65-F5344CB8AC3E}">
        <p14:creationId xmlns:p14="http://schemas.microsoft.com/office/powerpoint/2010/main" val="3730500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BATCH</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8641035"/>
          </a:xfrm>
        </p:spPr>
        <p:txBody>
          <a:bodyPr>
            <a:normAutofit/>
          </a:bodyPr>
          <a:lstStyle/>
          <a:p>
            <a:r>
              <a:rPr lang="fr-FR" b="1">
                <a:solidFill>
                  <a:schemeClr val="tx2">
                    <a:lumMod val="75000"/>
                  </a:schemeClr>
                </a:solidFill>
              </a:rPr>
              <a:t>Définition :</a:t>
            </a:r>
            <a:r>
              <a:rPr lang="fr-FR"/>
              <a:t> Traitement par un lancement d’un </a:t>
            </a:r>
            <a:r>
              <a:rPr lang="fr-FR" err="1"/>
              <a:t>shell</a:t>
            </a:r>
            <a:endParaRPr lang="fr-FR"/>
          </a:p>
          <a:p>
            <a:endParaRPr lang="fr-FR"/>
          </a:p>
          <a:p>
            <a:r>
              <a:rPr lang="fr-FR" b="1">
                <a:solidFill>
                  <a:schemeClr val="tx2">
                    <a:lumMod val="75000"/>
                  </a:schemeClr>
                </a:solidFill>
              </a:rPr>
              <a:t>Travaux couverts :</a:t>
            </a:r>
            <a:r>
              <a:rPr lang="fr-FR"/>
              <a:t> </a:t>
            </a:r>
            <a:r>
              <a:rPr lang="fr-FR" err="1"/>
              <a:t>shell</a:t>
            </a:r>
            <a:r>
              <a:rPr lang="fr-FR"/>
              <a:t> de lancement d’un programme</a:t>
            </a:r>
          </a:p>
          <a:p>
            <a:endParaRPr lang="fr-FR"/>
          </a:p>
          <a:p>
            <a:r>
              <a:rPr lang="fr-FR" b="1">
                <a:solidFill>
                  <a:schemeClr val="tx2">
                    <a:lumMod val="75000"/>
                  </a:schemeClr>
                </a:solidFill>
              </a:rPr>
              <a:t>Les tests </a:t>
            </a:r>
            <a:r>
              <a:rPr lang="fr-FR"/>
              <a:t>sont exécutés manuellement</a:t>
            </a:r>
            <a:endParaRPr lang="fr-FR">
              <a:highlight>
                <a:srgbClr val="FFFF00"/>
              </a:highlight>
            </a:endParaRPr>
          </a:p>
          <a:p>
            <a:endParaRPr lang="fr-FR"/>
          </a:p>
          <a:p>
            <a:r>
              <a:rPr lang="fr-FR" b="1">
                <a:solidFill>
                  <a:schemeClr val="tx2">
                    <a:lumMod val="75000"/>
                  </a:schemeClr>
                </a:solidFill>
              </a:rPr>
              <a:t>Technologies prévues : </a:t>
            </a:r>
            <a:r>
              <a:rPr lang="fr-FR" err="1"/>
              <a:t>shell</a:t>
            </a:r>
            <a:endParaRPr lang="fr-FR"/>
          </a:p>
        </p:txBody>
      </p:sp>
    </p:spTree>
    <p:extLst>
      <p:ext uri="{BB962C8B-B14F-4D97-AF65-F5344CB8AC3E}">
        <p14:creationId xmlns:p14="http://schemas.microsoft.com/office/powerpoint/2010/main" val="1755787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BATCH</a:t>
            </a:r>
          </a:p>
        </p:txBody>
      </p:sp>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7971206"/>
          </a:xfrm>
        </p:spPr>
        <p:txBody>
          <a:bodyPr>
            <a:normAutofit/>
          </a:bodyPr>
          <a:lstStyle/>
          <a:p>
            <a:r>
              <a:rPr lang="fr-FR"/>
              <a:t>Définitions : Shell de lancement du batch</a:t>
            </a:r>
          </a:p>
          <a:p>
            <a:endParaRPr lang="fr-FR"/>
          </a:p>
          <a:p>
            <a:endParaRPr lang="fr-FR"/>
          </a:p>
          <a:p>
            <a:endParaRPr lang="fr-FR"/>
          </a:p>
          <a:p>
            <a:endParaRPr lang="fr-FR"/>
          </a:p>
          <a:p>
            <a:endParaRPr lang="fr-FR"/>
          </a:p>
          <a:p>
            <a:endParaRPr lang="fr-FR"/>
          </a:p>
          <a:p>
            <a:endParaRPr lang="fr-FR"/>
          </a:p>
          <a:p>
            <a:endParaRPr lang="fr-FR"/>
          </a:p>
          <a:p>
            <a:endParaRPr lang="fr-FR"/>
          </a:p>
          <a:p>
            <a:endParaRPr lang="fr-FR"/>
          </a:p>
          <a:p>
            <a:r>
              <a:rPr lang="fr-FR"/>
              <a:t>A noter : en cas de </a:t>
            </a:r>
            <a:r>
              <a:rPr lang="fr-FR" err="1"/>
              <a:t>sql</a:t>
            </a:r>
            <a:r>
              <a:rPr lang="fr-FR"/>
              <a:t> ou autre code dans le </a:t>
            </a:r>
            <a:r>
              <a:rPr lang="fr-FR" err="1"/>
              <a:t>shell</a:t>
            </a:r>
            <a:r>
              <a:rPr lang="fr-FR"/>
              <a:t>, il faudrait ajouter du SQL ou métier pour compléter </a:t>
            </a:r>
          </a:p>
          <a:p>
            <a:pPr marL="0" indent="0">
              <a:buNone/>
            </a:pPr>
            <a:endParaRPr lang="fr-FR"/>
          </a:p>
          <a:p>
            <a:pPr lvl="1"/>
            <a:endParaRPr lang="fr-FR"/>
          </a:p>
        </p:txBody>
      </p:sp>
      <p:graphicFrame>
        <p:nvGraphicFramePr>
          <p:cNvPr id="4" name="Tableau 6">
            <a:extLst>
              <a:ext uri="{FF2B5EF4-FFF2-40B4-BE49-F238E27FC236}">
                <a16:creationId xmlns:a16="http://schemas.microsoft.com/office/drawing/2014/main" id="{99757204-2570-84B3-F43C-9A86A872C7D5}"/>
              </a:ext>
            </a:extLst>
          </p:cNvPr>
          <p:cNvGraphicFramePr>
            <a:graphicFrameLocks noGrp="1"/>
          </p:cNvGraphicFramePr>
          <p:nvPr/>
        </p:nvGraphicFramePr>
        <p:xfrm>
          <a:off x="4779539" y="4931531"/>
          <a:ext cx="14062922" cy="1444793"/>
        </p:xfrm>
        <a:graphic>
          <a:graphicData uri="http://schemas.openxmlformats.org/drawingml/2006/table">
            <a:tbl>
              <a:tblPr firstRow="1" bandRow="1">
                <a:tableStyleId>{5C22544A-7EE6-4342-B048-85BDC9FD1C3A}</a:tableStyleId>
              </a:tblPr>
              <a:tblGrid>
                <a:gridCol w="3306427">
                  <a:extLst>
                    <a:ext uri="{9D8B030D-6E8A-4147-A177-3AD203B41FA5}">
                      <a16:colId xmlns:a16="http://schemas.microsoft.com/office/drawing/2014/main" val="1506811042"/>
                    </a:ext>
                  </a:extLst>
                </a:gridCol>
                <a:gridCol w="10756495">
                  <a:extLst>
                    <a:ext uri="{9D8B030D-6E8A-4147-A177-3AD203B41FA5}">
                      <a16:colId xmlns:a16="http://schemas.microsoft.com/office/drawing/2014/main" val="3003531253"/>
                    </a:ext>
                  </a:extLst>
                </a:gridCol>
              </a:tblGrid>
              <a:tr h="0">
                <a:tc>
                  <a:txBody>
                    <a:bodyPr/>
                    <a:lstStyle/>
                    <a:p>
                      <a:pPr algn="ctr"/>
                      <a:r>
                        <a:rPr lang="fr-FR" sz="2400"/>
                        <a:t>Complexité</a:t>
                      </a:r>
                    </a:p>
                  </a:txBody>
                  <a:tcPr/>
                </a:tc>
                <a:tc>
                  <a:txBody>
                    <a:bodyPr/>
                    <a:lstStyle/>
                    <a:p>
                      <a:pPr algn="ctr"/>
                      <a:r>
                        <a:rPr lang="fr-FR" sz="2400"/>
                        <a:t>Exemple</a:t>
                      </a:r>
                    </a:p>
                  </a:txBody>
                  <a:tcPr/>
                </a:tc>
                <a:extLst>
                  <a:ext uri="{0D108BD9-81ED-4DB2-BD59-A6C34878D82A}">
                    <a16:rowId xmlns:a16="http://schemas.microsoft.com/office/drawing/2014/main" val="1529522168"/>
                  </a:ext>
                </a:extLst>
              </a:tr>
              <a:tr h="530393">
                <a:tc>
                  <a:txBody>
                    <a:bodyPr/>
                    <a:lstStyle/>
                    <a:p>
                      <a:r>
                        <a:rPr lang="fr-FR" sz="2400"/>
                        <a:t>Très simple</a:t>
                      </a:r>
                    </a:p>
                  </a:txBody>
                  <a:tcPr/>
                </a:tc>
                <a:tc>
                  <a:txBody>
                    <a:bodyPr/>
                    <a:lstStyle/>
                    <a:p>
                      <a:r>
                        <a:rPr lang="fr-FR" sz="2400"/>
                        <a:t>Il lance le traitement</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Vérifie les paramètres et quelques vérifications et il lance le traitement</a:t>
                      </a:r>
                    </a:p>
                  </a:txBody>
                  <a:tcPr/>
                </a:tc>
                <a:extLst>
                  <a:ext uri="{0D108BD9-81ED-4DB2-BD59-A6C34878D82A}">
                    <a16:rowId xmlns:a16="http://schemas.microsoft.com/office/drawing/2014/main" val="4278688140"/>
                  </a:ext>
                </a:extLst>
              </a:tr>
            </a:tbl>
          </a:graphicData>
        </a:graphic>
      </p:graphicFrame>
    </p:spTree>
    <p:extLst>
      <p:ext uri="{BB962C8B-B14F-4D97-AF65-F5344CB8AC3E}">
        <p14:creationId xmlns:p14="http://schemas.microsoft.com/office/powerpoint/2010/main" val="1249906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SQL</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10416518"/>
          </a:xfrm>
        </p:spPr>
        <p:txBody>
          <a:bodyPr>
            <a:normAutofit/>
          </a:bodyPr>
          <a:lstStyle/>
          <a:p>
            <a:r>
              <a:rPr lang="fr-FR" b="1">
                <a:solidFill>
                  <a:schemeClr val="tx2">
                    <a:lumMod val="75000"/>
                  </a:schemeClr>
                </a:solidFill>
              </a:rPr>
              <a:t>Définition : </a:t>
            </a:r>
          </a:p>
          <a:p>
            <a:pPr lvl="1"/>
            <a:r>
              <a:rPr lang="fr-FR"/>
              <a:t>l’écriture de la requête pour des raisons très spécifiques (SQL dans des </a:t>
            </a:r>
            <a:r>
              <a:rPr lang="fr-FR" err="1"/>
              <a:t>batchs</a:t>
            </a:r>
            <a:r>
              <a:rPr lang="fr-FR"/>
              <a:t>, requêtes de support à la production, …)</a:t>
            </a:r>
          </a:p>
          <a:p>
            <a:endParaRPr lang="fr-FR"/>
          </a:p>
          <a:p>
            <a:r>
              <a:rPr lang="fr-FR" b="1">
                <a:solidFill>
                  <a:schemeClr val="tx2">
                    <a:lumMod val="75000"/>
                  </a:schemeClr>
                </a:solidFill>
              </a:rPr>
              <a:t>Les tests </a:t>
            </a:r>
            <a:r>
              <a:rPr lang="fr-FR"/>
              <a:t>unitaires sont exécutés manuellement</a:t>
            </a:r>
          </a:p>
          <a:p>
            <a:endParaRPr lang="fr-FR" b="1">
              <a:solidFill>
                <a:schemeClr val="tx2">
                  <a:lumMod val="75000"/>
                </a:schemeClr>
              </a:solidFill>
            </a:endParaRPr>
          </a:p>
          <a:p>
            <a:r>
              <a:rPr lang="fr-FR" b="1">
                <a:solidFill>
                  <a:schemeClr val="tx2">
                    <a:lumMod val="75000"/>
                  </a:schemeClr>
                </a:solidFill>
              </a:rPr>
              <a:t>Technologies prévues : </a:t>
            </a:r>
            <a:r>
              <a:rPr lang="fr-FR"/>
              <a:t>SQL</a:t>
            </a:r>
          </a:p>
        </p:txBody>
      </p:sp>
    </p:spTree>
    <p:extLst>
      <p:ext uri="{BB962C8B-B14F-4D97-AF65-F5344CB8AC3E}">
        <p14:creationId xmlns:p14="http://schemas.microsoft.com/office/powerpoint/2010/main" val="40324585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SQL</a:t>
            </a:r>
          </a:p>
        </p:txBody>
      </p:sp>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399" y="2012548"/>
            <a:ext cx="23088601" cy="3474719"/>
          </a:xfrm>
        </p:spPr>
        <p:txBody>
          <a:bodyPr>
            <a:normAutofit/>
          </a:bodyPr>
          <a:lstStyle/>
          <a:p>
            <a:r>
              <a:rPr lang="fr-FR"/>
              <a:t>Définitions :</a:t>
            </a:r>
          </a:p>
          <a:p>
            <a:pPr lvl="1"/>
            <a:r>
              <a:rPr lang="fr-FR" b="1">
                <a:solidFill>
                  <a:schemeClr val="tx2">
                    <a:lumMod val="75000"/>
                  </a:schemeClr>
                </a:solidFill>
              </a:rPr>
              <a:t>Nombre de tables concernées : </a:t>
            </a:r>
            <a:r>
              <a:rPr lang="fr-FR"/>
              <a:t>nombre de tables dans la requête</a:t>
            </a:r>
          </a:p>
          <a:p>
            <a:pPr lvl="1"/>
            <a:r>
              <a:rPr lang="fr-FR" b="1">
                <a:solidFill>
                  <a:schemeClr val="tx2">
                    <a:lumMod val="75000"/>
                  </a:schemeClr>
                </a:solidFill>
              </a:rPr>
              <a:t>Contrainte de performances / complexité :</a:t>
            </a:r>
          </a:p>
          <a:p>
            <a:pPr lvl="2"/>
            <a:r>
              <a:rPr lang="fr-FR" b="1">
                <a:solidFill>
                  <a:schemeClr val="tx2">
                    <a:lumMod val="75000"/>
                  </a:schemeClr>
                </a:solidFill>
              </a:rPr>
              <a:t>Faible</a:t>
            </a:r>
            <a:r>
              <a:rPr lang="fr-FR"/>
              <a:t> : utilisation de techniques SQL basiques (</a:t>
            </a:r>
            <a:r>
              <a:rPr lang="fr-FR" err="1"/>
              <a:t>join</a:t>
            </a:r>
            <a:r>
              <a:rPr lang="fr-FR"/>
              <a:t>, </a:t>
            </a:r>
            <a:r>
              <a:rPr lang="fr-FR" err="1"/>
              <a:t>groupby</a:t>
            </a:r>
            <a:r>
              <a:rPr lang="fr-FR"/>
              <a:t>, </a:t>
            </a:r>
            <a:r>
              <a:rPr lang="fr-FR" err="1"/>
              <a:t>having</a:t>
            </a:r>
            <a:r>
              <a:rPr lang="fr-FR"/>
              <a:t> compris, </a:t>
            </a:r>
            <a:r>
              <a:rPr lang="fr-FR" err="1"/>
              <a:t>create</a:t>
            </a:r>
            <a:r>
              <a:rPr lang="fr-FR"/>
              <a:t> table, update table, …)</a:t>
            </a:r>
          </a:p>
          <a:p>
            <a:pPr lvl="2"/>
            <a:r>
              <a:rPr lang="fr-FR" b="1">
                <a:solidFill>
                  <a:schemeClr val="tx2">
                    <a:lumMod val="75000"/>
                  </a:schemeClr>
                </a:solidFill>
              </a:rPr>
              <a:t>Elevée</a:t>
            </a:r>
            <a:r>
              <a:rPr lang="fr-FR"/>
              <a:t> : utilisation de techniques SQL avancées (</a:t>
            </a:r>
            <a:r>
              <a:rPr lang="fr-FR" err="1"/>
              <a:t>explain</a:t>
            </a:r>
            <a:r>
              <a:rPr lang="fr-FR"/>
              <a:t> plan, création d’index, dénormalisation, …)</a:t>
            </a:r>
          </a:p>
          <a:p>
            <a:pPr lvl="1"/>
            <a:endParaRPr lang="fr-FR"/>
          </a:p>
        </p:txBody>
      </p:sp>
      <p:graphicFrame>
        <p:nvGraphicFramePr>
          <p:cNvPr id="3" name="Tableau 6">
            <a:extLst>
              <a:ext uri="{FF2B5EF4-FFF2-40B4-BE49-F238E27FC236}">
                <a16:creationId xmlns:a16="http://schemas.microsoft.com/office/drawing/2014/main" id="{89C96B4B-7F6E-1E13-1B6A-B1C225600BD9}"/>
              </a:ext>
            </a:extLst>
          </p:cNvPr>
          <p:cNvGraphicFramePr>
            <a:graphicFrameLocks noGrp="1"/>
          </p:cNvGraphicFramePr>
          <p:nvPr>
            <p:extLst>
              <p:ext uri="{D42A27DB-BD31-4B8C-83A1-F6EECF244321}">
                <p14:modId xmlns:p14="http://schemas.microsoft.com/office/powerpoint/2010/main" val="2838832651"/>
              </p:ext>
            </p:extLst>
          </p:nvPr>
        </p:nvGraphicFramePr>
        <p:xfrm>
          <a:off x="3314700" y="6491374"/>
          <a:ext cx="16927286" cy="3474720"/>
        </p:xfrm>
        <a:graphic>
          <a:graphicData uri="http://schemas.openxmlformats.org/drawingml/2006/table">
            <a:tbl>
              <a:tblPr firstRow="1" bandRow="1">
                <a:tableStyleId>{5C22544A-7EE6-4342-B048-85BDC9FD1C3A}</a:tableStyleId>
              </a:tblPr>
              <a:tblGrid>
                <a:gridCol w="2730392">
                  <a:extLst>
                    <a:ext uri="{9D8B030D-6E8A-4147-A177-3AD203B41FA5}">
                      <a16:colId xmlns:a16="http://schemas.microsoft.com/office/drawing/2014/main" val="1506811042"/>
                    </a:ext>
                  </a:extLst>
                </a:gridCol>
                <a:gridCol w="9494265">
                  <a:extLst>
                    <a:ext uri="{9D8B030D-6E8A-4147-A177-3AD203B41FA5}">
                      <a16:colId xmlns:a16="http://schemas.microsoft.com/office/drawing/2014/main" val="3003531253"/>
                    </a:ext>
                  </a:extLst>
                </a:gridCol>
                <a:gridCol w="2242457">
                  <a:extLst>
                    <a:ext uri="{9D8B030D-6E8A-4147-A177-3AD203B41FA5}">
                      <a16:colId xmlns:a16="http://schemas.microsoft.com/office/drawing/2014/main" val="1937061686"/>
                    </a:ext>
                  </a:extLst>
                </a:gridCol>
                <a:gridCol w="2460172">
                  <a:extLst>
                    <a:ext uri="{9D8B030D-6E8A-4147-A177-3AD203B41FA5}">
                      <a16:colId xmlns:a16="http://schemas.microsoft.com/office/drawing/2014/main" val="2308083126"/>
                    </a:ext>
                  </a:extLst>
                </a:gridCol>
              </a:tblGrid>
              <a:tr h="37084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Nombre de tables</a:t>
                      </a:r>
                    </a:p>
                  </a:txBody>
                  <a:tcPr/>
                </a:tc>
                <a:tc>
                  <a:txBody>
                    <a:bodyPr/>
                    <a:lstStyle/>
                    <a:p>
                      <a:pPr algn="ctr"/>
                      <a:r>
                        <a:rPr lang="fr-FR" sz="2400"/>
                        <a:t>Volume et contrainte performances</a:t>
                      </a:r>
                    </a:p>
                  </a:txBody>
                  <a:tcPr/>
                </a:tc>
                <a:extLst>
                  <a:ext uri="{0D108BD9-81ED-4DB2-BD59-A6C34878D82A}">
                    <a16:rowId xmlns:a16="http://schemas.microsoft.com/office/drawing/2014/main" val="1529522168"/>
                  </a:ext>
                </a:extLst>
              </a:tr>
              <a:tr h="370840">
                <a:tc>
                  <a:txBody>
                    <a:bodyPr/>
                    <a:lstStyle/>
                    <a:p>
                      <a:r>
                        <a:rPr lang="fr-FR" sz="2400"/>
                        <a:t>Très simple</a:t>
                      </a:r>
                    </a:p>
                  </a:txBody>
                  <a:tcPr/>
                </a:tc>
                <a:tc>
                  <a:txBody>
                    <a:bodyPr/>
                    <a:lstStyle/>
                    <a:p>
                      <a:r>
                        <a:rPr lang="fr-FR" sz="2400"/>
                        <a:t>CRUD basiques</a:t>
                      </a:r>
                    </a:p>
                  </a:txBody>
                  <a:tcPr/>
                </a:tc>
                <a:tc>
                  <a:txBody>
                    <a:bodyPr/>
                    <a:lstStyle/>
                    <a:p>
                      <a:r>
                        <a:rPr lang="fr-FR" sz="2400"/>
                        <a:t>1</a:t>
                      </a:r>
                    </a:p>
                  </a:txBody>
                  <a:tcPr/>
                </a:tc>
                <a:tc>
                  <a:txBody>
                    <a:bodyPr/>
                    <a:lstStyle/>
                    <a:p>
                      <a:r>
                        <a:rPr lang="fr-FR" sz="2400"/>
                        <a:t>Faible</a:t>
                      </a:r>
                    </a:p>
                  </a:txBody>
                  <a:tcPr/>
                </a:tc>
                <a:extLst>
                  <a:ext uri="{0D108BD9-81ED-4DB2-BD59-A6C34878D82A}">
                    <a16:rowId xmlns:a16="http://schemas.microsoft.com/office/drawing/2014/main" val="1596798468"/>
                  </a:ext>
                </a:extLst>
              </a:tr>
              <a:tr h="370840">
                <a:tc>
                  <a:txBody>
                    <a:bodyPr/>
                    <a:lstStyle/>
                    <a:p>
                      <a:r>
                        <a:rPr lang="fr-FR" sz="2400"/>
                        <a:t>Simple</a:t>
                      </a:r>
                    </a:p>
                  </a:txBody>
                  <a:tcPr/>
                </a:tc>
                <a:tc>
                  <a:txBody>
                    <a:bodyPr/>
                    <a:lstStyle/>
                    <a:p>
                      <a:r>
                        <a:rPr lang="fr-FR" sz="2400"/>
                        <a:t>Requêtes avec liaisons simples</a:t>
                      </a:r>
                    </a:p>
                  </a:txBody>
                  <a:tcPr/>
                </a:tc>
                <a:tc>
                  <a:txBody>
                    <a:bodyPr/>
                    <a:lstStyle/>
                    <a:p>
                      <a:r>
                        <a:rPr lang="fr-FR" sz="2400"/>
                        <a:t>&lt;= </a:t>
                      </a:r>
                      <a:r>
                        <a:rPr lang="fr-FR" sz="2400" strike="noStrike"/>
                        <a:t>5</a:t>
                      </a:r>
                      <a:endParaRPr lang="fr-FR" sz="2400" strike="sngStrike"/>
                    </a:p>
                  </a:txBody>
                  <a:tcPr/>
                </a:tc>
                <a:tc>
                  <a:txBody>
                    <a:bodyPr/>
                    <a:lstStyle/>
                    <a:p>
                      <a:r>
                        <a:rPr lang="fr-FR" sz="2400"/>
                        <a:t>Faible</a:t>
                      </a:r>
                    </a:p>
                  </a:txBody>
                  <a:tcPr/>
                </a:tc>
                <a:extLst>
                  <a:ext uri="{0D108BD9-81ED-4DB2-BD59-A6C34878D82A}">
                    <a16:rowId xmlns:a16="http://schemas.microsoft.com/office/drawing/2014/main" val="4278688140"/>
                  </a:ext>
                </a:extLst>
              </a:tr>
              <a:tr h="370840">
                <a:tc>
                  <a:txBody>
                    <a:bodyPr/>
                    <a:lstStyle/>
                    <a:p>
                      <a:r>
                        <a:rPr lang="fr-FR" sz="2400"/>
                        <a:t>Moyen</a:t>
                      </a:r>
                    </a:p>
                  </a:txBody>
                  <a:tcPr/>
                </a:tc>
                <a:tc>
                  <a:txBody>
                    <a:bodyPr/>
                    <a:lstStyle/>
                    <a:p>
                      <a:r>
                        <a:rPr lang="fr-FR" sz="2400"/>
                        <a:t>Requêtes complexes sans contrainte de performances élevées</a:t>
                      </a:r>
                    </a:p>
                  </a:txBody>
                  <a:tcPr/>
                </a:tc>
                <a:tc>
                  <a:txBody>
                    <a:bodyPr/>
                    <a:lstStyle/>
                    <a:p>
                      <a:r>
                        <a:rPr lang="fr-FR" sz="2400"/>
                        <a:t>&lt;= </a:t>
                      </a:r>
                      <a:r>
                        <a:rPr lang="fr-FR" sz="2400" strike="noStrike"/>
                        <a:t>10</a:t>
                      </a:r>
                      <a:endParaRPr lang="fr-FR" sz="2400" strike="sngStrike"/>
                    </a:p>
                  </a:txBody>
                  <a:tcPr/>
                </a:tc>
                <a:tc>
                  <a:txBody>
                    <a:bodyPr/>
                    <a:lstStyle/>
                    <a:p>
                      <a:r>
                        <a:rPr lang="fr-FR" sz="2400"/>
                        <a:t>Faible</a:t>
                      </a:r>
                    </a:p>
                  </a:txBody>
                  <a:tcPr/>
                </a:tc>
                <a:extLst>
                  <a:ext uri="{0D108BD9-81ED-4DB2-BD59-A6C34878D82A}">
                    <a16:rowId xmlns:a16="http://schemas.microsoft.com/office/drawing/2014/main" val="625454254"/>
                  </a:ext>
                </a:extLst>
              </a:tr>
              <a:tr h="370840">
                <a:tc>
                  <a:txBody>
                    <a:bodyPr/>
                    <a:lstStyle/>
                    <a:p>
                      <a:r>
                        <a:rPr lang="fr-FR" sz="2400"/>
                        <a:t>Moyen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400"/>
                        <a:t>Requêtes simples avec contrainte de performances élevées </a:t>
                      </a:r>
                    </a:p>
                  </a:txBody>
                  <a:tcPr/>
                </a:tc>
                <a:tc>
                  <a:txBody>
                    <a:bodyPr/>
                    <a:lstStyle/>
                    <a:p>
                      <a:r>
                        <a:rPr lang="fr-FR" sz="2400"/>
                        <a:t>&lt;= </a:t>
                      </a:r>
                      <a:r>
                        <a:rPr lang="fr-FR" sz="2400" strike="noStrike"/>
                        <a:t>5</a:t>
                      </a:r>
                      <a:endParaRPr lang="fr-FR" sz="2400" strike="sngStrike"/>
                    </a:p>
                  </a:txBody>
                  <a:tcPr/>
                </a:tc>
                <a:tc>
                  <a:txBody>
                    <a:bodyPr/>
                    <a:lstStyle/>
                    <a:p>
                      <a:r>
                        <a:rPr lang="fr-FR" sz="2400"/>
                        <a:t>Elevé</a:t>
                      </a:r>
                    </a:p>
                  </a:txBody>
                  <a:tcPr/>
                </a:tc>
                <a:extLst>
                  <a:ext uri="{0D108BD9-81ED-4DB2-BD59-A6C34878D82A}">
                    <a16:rowId xmlns:a16="http://schemas.microsoft.com/office/drawing/2014/main" val="762203542"/>
                  </a:ext>
                </a:extLst>
              </a:tr>
              <a:tr h="370840">
                <a:tc>
                  <a:txBody>
                    <a:bodyPr/>
                    <a:lstStyle/>
                    <a:p>
                      <a:r>
                        <a:rPr lang="fr-FR" sz="2400"/>
                        <a:t>Complexe</a:t>
                      </a:r>
                    </a:p>
                  </a:txBody>
                  <a:tcPr/>
                </a:tc>
                <a:tc>
                  <a:txBody>
                    <a:bodyPr/>
                    <a:lstStyle/>
                    <a:p>
                      <a:r>
                        <a:rPr lang="fr-FR" sz="2400"/>
                        <a:t>Requêtes complexes avec contrainte de performances élevées</a:t>
                      </a:r>
                    </a:p>
                  </a:txBody>
                  <a:tcPr/>
                </a:tc>
                <a:tc>
                  <a:txBody>
                    <a:bodyPr/>
                    <a:lstStyle/>
                    <a:p>
                      <a:r>
                        <a:rPr lang="fr-FR" sz="2400"/>
                        <a:t>&lt;= </a:t>
                      </a:r>
                      <a:r>
                        <a:rPr lang="fr-FR" sz="2400" strike="noStrike"/>
                        <a:t>10</a:t>
                      </a:r>
                      <a:endParaRPr lang="fr-FR" sz="2400" strike="sngStrike"/>
                    </a:p>
                  </a:txBody>
                  <a:tcPr/>
                </a:tc>
                <a:tc>
                  <a:txBody>
                    <a:bodyPr/>
                    <a:lstStyle/>
                    <a:p>
                      <a:r>
                        <a:rPr lang="fr-FR" sz="2400"/>
                        <a:t>Elevé</a:t>
                      </a:r>
                    </a:p>
                  </a:txBody>
                  <a:tcPr/>
                </a:tc>
                <a:extLst>
                  <a:ext uri="{0D108BD9-81ED-4DB2-BD59-A6C34878D82A}">
                    <a16:rowId xmlns:a16="http://schemas.microsoft.com/office/drawing/2014/main" val="3985048558"/>
                  </a:ext>
                </a:extLst>
              </a:tr>
            </a:tbl>
          </a:graphicData>
        </a:graphic>
      </p:graphicFrame>
    </p:spTree>
    <p:extLst>
      <p:ext uri="{BB962C8B-B14F-4D97-AF65-F5344CB8AC3E}">
        <p14:creationId xmlns:p14="http://schemas.microsoft.com/office/powerpoint/2010/main" val="41442845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Explications textuelles - EDITION</a:t>
            </a:r>
          </a:p>
        </p:txBody>
      </p:sp>
      <p:sp>
        <p:nvSpPr>
          <p:cNvPr id="3" name="Espace réservé du texte 2">
            <a:extLst>
              <a:ext uri="{FF2B5EF4-FFF2-40B4-BE49-F238E27FC236}">
                <a16:creationId xmlns:a16="http://schemas.microsoft.com/office/drawing/2014/main" id="{15E6D544-C8F7-4453-B4FE-6B11358F700B}"/>
              </a:ext>
            </a:extLst>
          </p:cNvPr>
          <p:cNvSpPr>
            <a:spLocks noGrp="1"/>
          </p:cNvSpPr>
          <p:nvPr>
            <p:ph type="body" sz="quarter" idx="11"/>
          </p:nvPr>
        </p:nvSpPr>
        <p:spPr>
          <a:xfrm>
            <a:off x="1295400" y="2537482"/>
            <a:ext cx="21031200" cy="8641035"/>
          </a:xfrm>
        </p:spPr>
        <p:txBody>
          <a:bodyPr/>
          <a:lstStyle/>
          <a:p>
            <a:r>
              <a:rPr lang="fr-FR"/>
              <a:t>Mise en forme d'un fichier d'édition (pour impression, PDF), à partir de données préalablement extraites par un ou plusieurs Services Métier (Ne comprend pas la recherche de donnée. Ne comprend que le « masque d’impression ».)</a:t>
            </a:r>
          </a:p>
          <a:p>
            <a:endParaRPr lang="fr-FR"/>
          </a:p>
          <a:p>
            <a:r>
              <a:rPr lang="fr-FR" b="1">
                <a:solidFill>
                  <a:schemeClr val="tx2">
                    <a:lumMod val="75000"/>
                  </a:schemeClr>
                </a:solidFill>
              </a:rPr>
              <a:t>Travaux couverts :</a:t>
            </a:r>
            <a:r>
              <a:rPr lang="fr-FR"/>
              <a:t> génération de l’édition en respectant le format attendu </a:t>
            </a:r>
          </a:p>
          <a:p>
            <a:endParaRPr lang="fr-FR"/>
          </a:p>
          <a:p>
            <a:r>
              <a:rPr lang="fr-FR" b="1">
                <a:solidFill>
                  <a:schemeClr val="tx2">
                    <a:lumMod val="75000"/>
                  </a:schemeClr>
                </a:solidFill>
              </a:rPr>
              <a:t>Les tests </a:t>
            </a:r>
            <a:r>
              <a:rPr lang="fr-FR"/>
              <a:t>sont effectués manuellement</a:t>
            </a:r>
          </a:p>
          <a:p>
            <a:endParaRPr lang="fr-FR"/>
          </a:p>
          <a:p>
            <a:r>
              <a:rPr lang="fr-FR" b="1">
                <a:solidFill>
                  <a:schemeClr val="tx2">
                    <a:lumMod val="75000"/>
                  </a:schemeClr>
                </a:solidFill>
              </a:rPr>
              <a:t>Technologies prévues : </a:t>
            </a:r>
            <a:r>
              <a:rPr lang="fr-FR" err="1"/>
              <a:t>DocOne</a:t>
            </a:r>
            <a:r>
              <a:rPr lang="fr-FR"/>
              <a:t>, </a:t>
            </a:r>
            <a:r>
              <a:rPr lang="fr-FR" err="1"/>
              <a:t>EngageOne</a:t>
            </a:r>
            <a:endParaRPr lang="fr-FR"/>
          </a:p>
        </p:txBody>
      </p:sp>
    </p:spTree>
    <p:extLst>
      <p:ext uri="{BB962C8B-B14F-4D97-AF65-F5344CB8AC3E}">
        <p14:creationId xmlns:p14="http://schemas.microsoft.com/office/powerpoint/2010/main" val="22880700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57A0EF6-B713-41FA-BEFB-AC9794B1EB8A}"/>
              </a:ext>
            </a:extLst>
          </p:cNvPr>
          <p:cNvSpPr>
            <a:spLocks noGrp="1"/>
          </p:cNvSpPr>
          <p:nvPr>
            <p:ph type="title"/>
          </p:nvPr>
        </p:nvSpPr>
        <p:spPr>
          <a:xfrm>
            <a:off x="3771900" y="177875"/>
            <a:ext cx="21031200" cy="1565200"/>
          </a:xfrm>
        </p:spPr>
        <p:txBody>
          <a:bodyPr/>
          <a:lstStyle/>
          <a:p>
            <a:r>
              <a:rPr lang="fr-FR"/>
              <a:t>Complexités – EDITION</a:t>
            </a:r>
          </a:p>
        </p:txBody>
      </p:sp>
      <p:graphicFrame>
        <p:nvGraphicFramePr>
          <p:cNvPr id="6" name="Tableau 6">
            <a:extLst>
              <a:ext uri="{FF2B5EF4-FFF2-40B4-BE49-F238E27FC236}">
                <a16:creationId xmlns:a16="http://schemas.microsoft.com/office/drawing/2014/main" id="{BC02E8DD-3C29-43DC-A004-0E49412F7B06}"/>
              </a:ext>
            </a:extLst>
          </p:cNvPr>
          <p:cNvGraphicFramePr>
            <a:graphicFrameLocks noGrp="1"/>
          </p:cNvGraphicFramePr>
          <p:nvPr>
            <p:extLst>
              <p:ext uri="{D42A27DB-BD31-4B8C-83A1-F6EECF244321}">
                <p14:modId xmlns:p14="http://schemas.microsoft.com/office/powerpoint/2010/main" val="1670225040"/>
              </p:ext>
            </p:extLst>
          </p:nvPr>
        </p:nvGraphicFramePr>
        <p:xfrm>
          <a:off x="2215242" y="5938874"/>
          <a:ext cx="19953515" cy="4480560"/>
        </p:xfrm>
        <a:graphic>
          <a:graphicData uri="http://schemas.openxmlformats.org/drawingml/2006/table">
            <a:tbl>
              <a:tblPr firstRow="1" bandRow="1">
                <a:tableStyleId>{5C22544A-7EE6-4342-B048-85BDC9FD1C3A}</a:tableStyleId>
              </a:tblPr>
              <a:tblGrid>
                <a:gridCol w="4773387">
                  <a:extLst>
                    <a:ext uri="{9D8B030D-6E8A-4147-A177-3AD203B41FA5}">
                      <a16:colId xmlns:a16="http://schemas.microsoft.com/office/drawing/2014/main" val="1506811042"/>
                    </a:ext>
                  </a:extLst>
                </a:gridCol>
                <a:gridCol w="7808194">
                  <a:extLst>
                    <a:ext uri="{9D8B030D-6E8A-4147-A177-3AD203B41FA5}">
                      <a16:colId xmlns:a16="http://schemas.microsoft.com/office/drawing/2014/main" val="3003531253"/>
                    </a:ext>
                  </a:extLst>
                </a:gridCol>
                <a:gridCol w="2307930">
                  <a:extLst>
                    <a:ext uri="{9D8B030D-6E8A-4147-A177-3AD203B41FA5}">
                      <a16:colId xmlns:a16="http://schemas.microsoft.com/office/drawing/2014/main" val="1937061686"/>
                    </a:ext>
                  </a:extLst>
                </a:gridCol>
                <a:gridCol w="2532002">
                  <a:extLst>
                    <a:ext uri="{9D8B030D-6E8A-4147-A177-3AD203B41FA5}">
                      <a16:colId xmlns:a16="http://schemas.microsoft.com/office/drawing/2014/main" val="1674608216"/>
                    </a:ext>
                  </a:extLst>
                </a:gridCol>
                <a:gridCol w="2532002">
                  <a:extLst>
                    <a:ext uri="{9D8B030D-6E8A-4147-A177-3AD203B41FA5}">
                      <a16:colId xmlns:a16="http://schemas.microsoft.com/office/drawing/2014/main" val="2308083126"/>
                    </a:ext>
                  </a:extLst>
                </a:gridCol>
              </a:tblGrid>
              <a:tr h="1077760">
                <a:tc>
                  <a:txBody>
                    <a:bodyPr/>
                    <a:lstStyle/>
                    <a:p>
                      <a:pPr algn="ctr"/>
                      <a:r>
                        <a:rPr lang="fr-FR" sz="2400"/>
                        <a:t>Complexité</a:t>
                      </a:r>
                    </a:p>
                  </a:txBody>
                  <a:tcPr/>
                </a:tc>
                <a:tc>
                  <a:txBody>
                    <a:bodyPr/>
                    <a:lstStyle/>
                    <a:p>
                      <a:pPr algn="ctr"/>
                      <a:r>
                        <a:rPr lang="fr-FR" sz="2400"/>
                        <a:t>Exemple</a:t>
                      </a:r>
                    </a:p>
                  </a:txBody>
                  <a:tcPr/>
                </a:tc>
                <a:tc>
                  <a:txBody>
                    <a:bodyPr/>
                    <a:lstStyle/>
                    <a:p>
                      <a:pPr algn="ctr"/>
                      <a:r>
                        <a:rPr lang="fr-FR" sz="2400"/>
                        <a:t>Type de sortie </a:t>
                      </a:r>
                    </a:p>
                  </a:txBody>
                  <a:tcPr/>
                </a:tc>
                <a:tc>
                  <a:txBody>
                    <a:bodyPr/>
                    <a:lstStyle/>
                    <a:p>
                      <a:pPr algn="ctr"/>
                      <a:r>
                        <a:rPr lang="fr-FR" sz="2400"/>
                        <a:t>Nombre d’éléments structurés</a:t>
                      </a:r>
                    </a:p>
                  </a:txBody>
                  <a:tcPr/>
                </a:tc>
                <a:tc>
                  <a:txBody>
                    <a:bodyPr/>
                    <a:lstStyle/>
                    <a:p>
                      <a:pPr algn="ctr"/>
                      <a:r>
                        <a:rPr lang="fr-FR" sz="2400"/>
                        <a:t>Nombre de règles de gestion</a:t>
                      </a:r>
                    </a:p>
                  </a:txBody>
                  <a:tcPr/>
                </a:tc>
                <a:extLst>
                  <a:ext uri="{0D108BD9-81ED-4DB2-BD59-A6C34878D82A}">
                    <a16:rowId xmlns:a16="http://schemas.microsoft.com/office/drawing/2014/main" val="1529522168"/>
                  </a:ext>
                </a:extLst>
              </a:tr>
              <a:tr h="414523">
                <a:tc>
                  <a:txBody>
                    <a:bodyPr/>
                    <a:lstStyle/>
                    <a:p>
                      <a:r>
                        <a:rPr lang="fr-FR" sz="2400"/>
                        <a:t>Très simple</a:t>
                      </a:r>
                    </a:p>
                  </a:txBody>
                  <a:tcPr/>
                </a:tc>
                <a:tc>
                  <a:txBody>
                    <a:bodyPr/>
                    <a:lstStyle/>
                    <a:p>
                      <a:r>
                        <a:rPr lang="fr-FR" sz="2400"/>
                        <a:t>Export csv à partir de </a:t>
                      </a:r>
                      <a:r>
                        <a:rPr lang="fr-FR" sz="2400" err="1"/>
                        <a:t>DocOne</a:t>
                      </a:r>
                      <a:endParaRPr lang="fr-FR" sz="2400"/>
                    </a:p>
                  </a:txBody>
                  <a:tcPr/>
                </a:tc>
                <a:tc>
                  <a:txBody>
                    <a:bodyPr/>
                    <a:lstStyle/>
                    <a:p>
                      <a:r>
                        <a:rPr lang="fr-FR" sz="2400" strike="noStrike" err="1"/>
                        <a:t>pdf</a:t>
                      </a:r>
                      <a:endParaRPr lang="fr-FR" sz="2400" strike="noStrike"/>
                    </a:p>
                  </a:txBody>
                  <a:tcPr/>
                </a:tc>
                <a:tc>
                  <a:txBody>
                    <a:bodyPr/>
                    <a:lstStyle/>
                    <a:p>
                      <a:r>
                        <a:rPr lang="fr-FR" sz="2400"/>
                        <a:t>0</a:t>
                      </a:r>
                    </a:p>
                  </a:txBody>
                  <a:tcPr/>
                </a:tc>
                <a:tc>
                  <a:txBody>
                    <a:bodyPr/>
                    <a:lstStyle/>
                    <a:p>
                      <a:r>
                        <a:rPr lang="fr-FR" sz="2400"/>
                        <a:t>1</a:t>
                      </a:r>
                    </a:p>
                  </a:txBody>
                  <a:tcPr/>
                </a:tc>
                <a:extLst>
                  <a:ext uri="{0D108BD9-81ED-4DB2-BD59-A6C34878D82A}">
                    <a16:rowId xmlns:a16="http://schemas.microsoft.com/office/drawing/2014/main" val="1596798468"/>
                  </a:ext>
                </a:extLst>
              </a:tr>
              <a:tr h="414523">
                <a:tc>
                  <a:txBody>
                    <a:bodyPr/>
                    <a:lstStyle/>
                    <a:p>
                      <a:r>
                        <a:rPr lang="fr-FR" sz="2400"/>
                        <a:t>Simple</a:t>
                      </a:r>
                    </a:p>
                  </a:txBody>
                  <a:tcPr/>
                </a:tc>
                <a:tc>
                  <a:txBody>
                    <a:bodyPr/>
                    <a:lstStyle/>
                    <a:p>
                      <a:r>
                        <a:rPr lang="fr-FR" sz="2400"/>
                        <a:t>Export avec mise en page </a:t>
                      </a:r>
                      <a:r>
                        <a:rPr lang="fr-FR" sz="2400" strike="sngStrike"/>
                        <a:t>Excel ou </a:t>
                      </a:r>
                      <a:r>
                        <a:rPr lang="fr-FR" sz="2400"/>
                        <a:t>Edition PDF d’une simple page</a:t>
                      </a:r>
                    </a:p>
                  </a:txBody>
                  <a:tcPr/>
                </a:tc>
                <a:tc>
                  <a:txBody>
                    <a:bodyPr/>
                    <a:lstStyle/>
                    <a:p>
                      <a:r>
                        <a:rPr lang="fr-FR" sz="2400" err="1"/>
                        <a:t>pdf</a:t>
                      </a:r>
                      <a:endParaRPr lang="fr-FR" sz="2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400"/>
                        <a:t>&lt;= 3</a:t>
                      </a:r>
                    </a:p>
                  </a:txBody>
                  <a:tcPr/>
                </a:tc>
                <a:tc>
                  <a:txBody>
                    <a:bodyPr/>
                    <a:lstStyle/>
                    <a:p>
                      <a:r>
                        <a:rPr lang="fr-FR" sz="2400"/>
                        <a:t>&lt;=</a:t>
                      </a:r>
                      <a:r>
                        <a:rPr lang="fr-FR" sz="2400" strike="noStrike"/>
                        <a:t> 2</a:t>
                      </a:r>
                      <a:endParaRPr lang="fr-FR" sz="2400" strike="sngStrike"/>
                    </a:p>
                  </a:txBody>
                  <a:tcPr/>
                </a:tc>
                <a:extLst>
                  <a:ext uri="{0D108BD9-81ED-4DB2-BD59-A6C34878D82A}">
                    <a16:rowId xmlns:a16="http://schemas.microsoft.com/office/drawing/2014/main" val="4278688140"/>
                  </a:ext>
                </a:extLst>
              </a:tr>
              <a:tr h="746142">
                <a:tc>
                  <a:txBody>
                    <a:bodyPr/>
                    <a:lstStyle/>
                    <a:p>
                      <a:r>
                        <a:rPr lang="fr-FR" sz="2400"/>
                        <a:t>Moyen</a:t>
                      </a:r>
                    </a:p>
                  </a:txBody>
                  <a:tcPr/>
                </a:tc>
                <a:tc>
                  <a:txBody>
                    <a:bodyPr/>
                    <a:lstStyle/>
                    <a:p>
                      <a:r>
                        <a:rPr lang="fr-FR" sz="2400"/>
                        <a:t>Export avec mise en forme plus structuré  </a:t>
                      </a:r>
                      <a:r>
                        <a:rPr lang="fr-FR" sz="2400" strike="sngStrike"/>
                        <a:t>ou Edition </a:t>
                      </a:r>
                      <a:r>
                        <a:rPr lang="fr-FR" sz="2400"/>
                        <a:t>PDF avec un tableau complexe</a:t>
                      </a:r>
                    </a:p>
                  </a:txBody>
                  <a:tcPr/>
                </a:tc>
                <a:tc>
                  <a:txBody>
                    <a:bodyPr/>
                    <a:lstStyle/>
                    <a:p>
                      <a:r>
                        <a:rPr lang="fr-FR" sz="2400" err="1"/>
                        <a:t>pdf</a:t>
                      </a:r>
                      <a:r>
                        <a:rPr lang="fr-FR" sz="2400"/>
                        <a:t>,</a:t>
                      </a:r>
                    </a:p>
                  </a:txBody>
                  <a:tcPr/>
                </a:tc>
                <a:tc>
                  <a:txBody>
                    <a:bodyPr/>
                    <a:lstStyle/>
                    <a:p>
                      <a:r>
                        <a:rPr lang="fr-FR" sz="2400"/>
                        <a:t>&lt;= </a:t>
                      </a:r>
                      <a:r>
                        <a:rPr lang="fr-FR" sz="2400" strike="noStrike"/>
                        <a:t>5</a:t>
                      </a:r>
                      <a:endParaRPr lang="fr-FR" sz="2400" strike="sngStrike"/>
                    </a:p>
                  </a:txBody>
                  <a:tcPr/>
                </a:tc>
                <a:tc>
                  <a:txBody>
                    <a:bodyPr/>
                    <a:lstStyle/>
                    <a:p>
                      <a:r>
                        <a:rPr lang="fr-FR" sz="2400"/>
                        <a:t>&lt;= </a:t>
                      </a:r>
                      <a:r>
                        <a:rPr lang="fr-FR" sz="2400" strike="noStrike"/>
                        <a:t>4</a:t>
                      </a:r>
                      <a:endParaRPr lang="fr-FR" sz="2400" strike="sngStrike"/>
                    </a:p>
                  </a:txBody>
                  <a:tcPr/>
                </a:tc>
                <a:extLst>
                  <a:ext uri="{0D108BD9-81ED-4DB2-BD59-A6C34878D82A}">
                    <a16:rowId xmlns:a16="http://schemas.microsoft.com/office/drawing/2014/main" val="625454254"/>
                  </a:ext>
                </a:extLst>
              </a:tr>
              <a:tr h="746142">
                <a:tc>
                  <a:txBody>
                    <a:bodyPr/>
                    <a:lstStyle/>
                    <a:p>
                      <a:r>
                        <a:rPr lang="fr-FR" sz="2400"/>
                        <a:t>Complexe</a:t>
                      </a:r>
                    </a:p>
                  </a:txBody>
                  <a:tcPr/>
                </a:tc>
                <a:tc>
                  <a:txBody>
                    <a:bodyPr/>
                    <a:lstStyle/>
                    <a:p>
                      <a:r>
                        <a:rPr lang="fr-FR" sz="2400"/>
                        <a:t>Export avec format plusieurs formats de mise en forme ou Edition avec des tableaux de données nécessitant plusieurs règles de contrôle et de calcul</a:t>
                      </a:r>
                    </a:p>
                  </a:txBody>
                  <a:tcPr/>
                </a:tc>
                <a:tc>
                  <a:txBody>
                    <a:bodyPr/>
                    <a:lstStyle/>
                    <a:p>
                      <a:r>
                        <a:rPr lang="fr-FR" sz="2400" err="1"/>
                        <a:t>pdf</a:t>
                      </a:r>
                      <a:endParaRPr lang="fr-FR" sz="2400"/>
                    </a:p>
                  </a:txBody>
                  <a:tcPr/>
                </a:tc>
                <a:tc>
                  <a:txBody>
                    <a:bodyPr/>
                    <a:lstStyle/>
                    <a:p>
                      <a:r>
                        <a:rPr lang="fr-FR" sz="2400"/>
                        <a:t>&lt;= </a:t>
                      </a:r>
                      <a:r>
                        <a:rPr lang="fr-FR" sz="2400" strike="noStrike"/>
                        <a:t>7</a:t>
                      </a:r>
                      <a:endParaRPr lang="fr-FR" sz="2400" strike="sngStrike"/>
                    </a:p>
                  </a:txBody>
                  <a:tcPr/>
                </a:tc>
                <a:tc>
                  <a:txBody>
                    <a:bodyPr/>
                    <a:lstStyle/>
                    <a:p>
                      <a:r>
                        <a:rPr lang="fr-FR" sz="2400"/>
                        <a:t>&lt;=</a:t>
                      </a:r>
                      <a:r>
                        <a:rPr lang="fr-FR" sz="2400" strike="noStrike"/>
                        <a:t> 6</a:t>
                      </a:r>
                      <a:endParaRPr lang="fr-FR" sz="2400" strike="sngStrike"/>
                    </a:p>
                  </a:txBody>
                  <a:tcPr/>
                </a:tc>
                <a:extLst>
                  <a:ext uri="{0D108BD9-81ED-4DB2-BD59-A6C34878D82A}">
                    <a16:rowId xmlns:a16="http://schemas.microsoft.com/office/drawing/2014/main" val="3985048558"/>
                  </a:ext>
                </a:extLst>
              </a:tr>
            </a:tbl>
          </a:graphicData>
        </a:graphic>
      </p:graphicFrame>
      <p:sp>
        <p:nvSpPr>
          <p:cNvPr id="7" name="Espace réservé du texte 2">
            <a:extLst>
              <a:ext uri="{FF2B5EF4-FFF2-40B4-BE49-F238E27FC236}">
                <a16:creationId xmlns:a16="http://schemas.microsoft.com/office/drawing/2014/main" id="{921E9C82-A222-466E-954C-9BCAB250EBF7}"/>
              </a:ext>
            </a:extLst>
          </p:cNvPr>
          <p:cNvSpPr>
            <a:spLocks noGrp="1"/>
          </p:cNvSpPr>
          <p:nvPr>
            <p:ph type="body" sz="quarter" idx="11"/>
          </p:nvPr>
        </p:nvSpPr>
        <p:spPr>
          <a:xfrm>
            <a:off x="1295400" y="2012549"/>
            <a:ext cx="21031200" cy="3036004"/>
          </a:xfrm>
        </p:spPr>
        <p:txBody>
          <a:bodyPr>
            <a:normAutofit lnSpcReduction="10000"/>
          </a:bodyPr>
          <a:lstStyle/>
          <a:p>
            <a:r>
              <a:rPr lang="fr-FR"/>
              <a:t>Définitions :</a:t>
            </a:r>
          </a:p>
          <a:p>
            <a:pPr lvl="1"/>
            <a:r>
              <a:rPr lang="fr-FR" b="1">
                <a:solidFill>
                  <a:schemeClr val="tx2">
                    <a:lumMod val="75000"/>
                  </a:schemeClr>
                </a:solidFill>
              </a:rPr>
              <a:t>Type de sortie : </a:t>
            </a:r>
            <a:r>
              <a:rPr lang="fr-FR"/>
              <a:t>format simple de type tableau avec mise en forme PDF, format plus structuré avec mise en page spécifique PDF, très structuré avec informations complexe et mise en page complexe (</a:t>
            </a:r>
            <a:r>
              <a:rPr lang="fr-FR" err="1"/>
              <a:t>pdf</a:t>
            </a:r>
            <a:r>
              <a:rPr lang="fr-FR"/>
              <a:t>) </a:t>
            </a:r>
          </a:p>
          <a:p>
            <a:pPr lvl="1"/>
            <a:r>
              <a:rPr lang="fr-FR" b="1">
                <a:solidFill>
                  <a:schemeClr val="tx2">
                    <a:lumMod val="75000"/>
                  </a:schemeClr>
                </a:solidFill>
              </a:rPr>
              <a:t>Nombre d’éléments structurés : </a:t>
            </a:r>
            <a:r>
              <a:rPr lang="fr-FR"/>
              <a:t>nombre d’éléments structurés complexe de type tableau ou d’objets graphiques paramétrables</a:t>
            </a:r>
          </a:p>
          <a:p>
            <a:pPr lvl="1"/>
            <a:r>
              <a:rPr lang="fr-FR" b="1">
                <a:solidFill>
                  <a:schemeClr val="tx2">
                    <a:lumMod val="75000"/>
                  </a:schemeClr>
                </a:solidFill>
              </a:rPr>
              <a:t>Nombre de règles de gestion : </a:t>
            </a:r>
            <a:r>
              <a:rPr lang="fr-FR"/>
              <a:t>règle de contrôle des données, règles calcul ou de composition de paragraphes conditionnés</a:t>
            </a:r>
          </a:p>
        </p:txBody>
      </p:sp>
      <p:sp>
        <p:nvSpPr>
          <p:cNvPr id="4" name="ZoneTexte 3">
            <a:extLst>
              <a:ext uri="{FF2B5EF4-FFF2-40B4-BE49-F238E27FC236}">
                <a16:creationId xmlns:a16="http://schemas.microsoft.com/office/drawing/2014/main" id="{24D2EB9B-BF54-C7F0-C518-0ECAAF484441}"/>
              </a:ext>
            </a:extLst>
          </p:cNvPr>
          <p:cNvSpPr txBox="1"/>
          <p:nvPr/>
        </p:nvSpPr>
        <p:spPr>
          <a:xfrm>
            <a:off x="1295400" y="11118872"/>
            <a:ext cx="21031200" cy="3046988"/>
          </a:xfrm>
          <a:prstGeom prst="rect">
            <a:avLst/>
          </a:prstGeom>
        </p:spPr>
        <p:txBody>
          <a:bodyPr vert="horz" lIns="91440" tIns="45720" rIns="91440" bIns="45720" rtlCol="0">
            <a:normAutofit/>
          </a:bodyPr>
          <a:lstStyle>
            <a:lvl1pPr marL="228600" indent="-396000" algn="l" defTabSz="914400" eaLnBrk="1" hangingPunct="1">
              <a:spcBef>
                <a:spcPts val="600"/>
              </a:spcBef>
              <a:spcAft>
                <a:spcPts val="600"/>
              </a:spcAft>
              <a:buClr>
                <a:schemeClr val="accent2"/>
              </a:buClr>
              <a:buFont typeface="Arial" panose="020B0604020202020204" pitchFamily="34" charset="0"/>
              <a:buChar char="•"/>
              <a:defRPr sz="3200" kern="1200">
                <a:solidFill>
                  <a:schemeClr val="tx1"/>
                </a:solidFill>
                <a:latin typeface="+mn-lt"/>
                <a:ea typeface="+mn-ea"/>
                <a:cs typeface="+mn-cs"/>
              </a:defRPr>
            </a:lvl1pPr>
            <a:lvl2pPr marL="685800" lvl="1" indent="-396000" algn="l" defTabSz="914400" eaLnBrk="1" hangingPunct="1">
              <a:spcBef>
                <a:spcPts val="600"/>
              </a:spcBef>
              <a:spcAft>
                <a:spcPts val="600"/>
              </a:spcAft>
              <a:buClr>
                <a:schemeClr val="accent3"/>
              </a:buClr>
              <a:buFont typeface="Arial" panose="020B0604020202020204" pitchFamily="34" charset="0"/>
              <a:buChar char="•"/>
              <a:defRPr sz="2800" b="1" kern="1200">
                <a:solidFill>
                  <a:schemeClr val="tx2">
                    <a:lumMod val="75000"/>
                  </a:schemeClr>
                </a:solidFill>
                <a:latin typeface="+mn-lt"/>
                <a:ea typeface="+mn-ea"/>
                <a:cs typeface="+mn-cs"/>
              </a:defRPr>
            </a:lvl2pPr>
            <a:lvl3pPr marL="1143000" indent="-396000" algn="l" defTabSz="914400" eaLnBrk="1" hangingPunct="1">
              <a:spcBef>
                <a:spcPts val="600"/>
              </a:spcBef>
              <a:spcAft>
                <a:spcPts val="600"/>
              </a:spcAft>
              <a:buClr>
                <a:schemeClr val="accent4"/>
              </a:buClr>
              <a:buFont typeface="Arial" panose="020B0604020202020204" pitchFamily="34" charset="0"/>
              <a:buChar char="•"/>
              <a:defRPr sz="2800" kern="1200">
                <a:solidFill>
                  <a:schemeClr val="tx1"/>
                </a:solidFill>
                <a:latin typeface="+mn-lt"/>
                <a:ea typeface="+mn-ea"/>
                <a:cs typeface="+mn-cs"/>
              </a:defRPr>
            </a:lvl3pPr>
            <a:lvl4pPr marL="1600200" indent="-396000" algn="l" defTabSz="914400" eaLnBrk="1" hangingPunct="1">
              <a:spcBef>
                <a:spcPts val="600"/>
              </a:spcBef>
              <a:spcAft>
                <a:spcPts val="600"/>
              </a:spcAft>
              <a:buClr>
                <a:schemeClr val="accent5"/>
              </a:buClr>
              <a:buFont typeface="Arial" panose="020B0604020202020204" pitchFamily="34" charset="0"/>
              <a:buChar char="•"/>
              <a:defRPr kern="1200">
                <a:solidFill>
                  <a:schemeClr val="tx1"/>
                </a:solidFill>
                <a:latin typeface="+mn-lt"/>
                <a:ea typeface="+mn-ea"/>
                <a:cs typeface="+mn-cs"/>
              </a:defRPr>
            </a:lvl4pPr>
            <a:lvl5pPr marL="2057400" indent="-396000" algn="l" defTabSz="914400" eaLnBrk="1" hangingPunct="1">
              <a:spcBef>
                <a:spcPts val="600"/>
              </a:spcBef>
              <a:spcAft>
                <a:spcPts val="600"/>
              </a:spcAft>
              <a:buClr>
                <a:schemeClr val="accent6"/>
              </a:buClr>
              <a:buFont typeface="Arial" panose="020B0604020202020204" pitchFamily="34" charset="0"/>
              <a:buChar char="•"/>
              <a:defRPr sz="2000" kern="1200">
                <a:solidFill>
                  <a:schemeClr val="tx1"/>
                </a:solidFill>
                <a:latin typeface="+mn-lt"/>
                <a:ea typeface="+mn-ea"/>
                <a:cs typeface="+mn-cs"/>
              </a:defRPr>
            </a:lvl5pPr>
            <a:lvl6pPr marL="25146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ea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b="1">
                <a:solidFill>
                  <a:schemeClr val="tx2">
                    <a:lumMod val="75000"/>
                  </a:schemeClr>
                </a:solidFill>
              </a:rPr>
              <a:t>Réduction pour réutilisation : </a:t>
            </a:r>
          </a:p>
          <a:p>
            <a:pPr lvl="1"/>
            <a:r>
              <a:rPr lang="fr-FR" b="0">
                <a:solidFill>
                  <a:schemeClr val="tx1"/>
                </a:solidFill>
              </a:rPr>
              <a:t>Pour le cas de réutilisation d’édition par passage de paramètres, il faut comptabiliser une édition simple en mode modification</a:t>
            </a:r>
          </a:p>
          <a:p>
            <a:pPr lvl="1"/>
            <a:r>
              <a:rPr lang="fr-FR" b="0">
                <a:solidFill>
                  <a:schemeClr val="tx1"/>
                </a:solidFill>
              </a:rPr>
              <a:t>Les composants intégrés dans le </a:t>
            </a:r>
            <a:r>
              <a:rPr lang="fr-FR" b="0" err="1">
                <a:solidFill>
                  <a:schemeClr val="tx1"/>
                </a:solidFill>
              </a:rPr>
              <a:t>template</a:t>
            </a:r>
            <a:r>
              <a:rPr lang="fr-FR" b="0">
                <a:solidFill>
                  <a:schemeClr val="tx1"/>
                </a:solidFill>
              </a:rPr>
              <a:t> de référence utilisé lors de la création d’une nouvelle édition doivent être exclus du dénombrement de complexité</a:t>
            </a:r>
          </a:p>
        </p:txBody>
      </p:sp>
    </p:spTree>
    <p:extLst>
      <p:ext uri="{BB962C8B-B14F-4D97-AF65-F5344CB8AC3E}">
        <p14:creationId xmlns:p14="http://schemas.microsoft.com/office/powerpoint/2010/main" val="1349078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DDEFF569-6620-3F22-A3E1-C1FC5DC8B98F}"/>
              </a:ext>
            </a:extLst>
          </p:cNvPr>
          <p:cNvSpPr>
            <a:spLocks noGrp="1"/>
          </p:cNvSpPr>
          <p:nvPr>
            <p:ph type="title"/>
          </p:nvPr>
        </p:nvSpPr>
        <p:spPr/>
        <p:txBody>
          <a:bodyPr/>
          <a:lstStyle/>
          <a:p>
            <a:r>
              <a:rPr lang="fr-FR"/>
              <a:t>Exemples</a:t>
            </a:r>
          </a:p>
        </p:txBody>
      </p:sp>
      <p:sp>
        <p:nvSpPr>
          <p:cNvPr id="5" name="Espace réservé du texte 4">
            <a:extLst>
              <a:ext uri="{FF2B5EF4-FFF2-40B4-BE49-F238E27FC236}">
                <a16:creationId xmlns:a16="http://schemas.microsoft.com/office/drawing/2014/main" id="{E429DEC8-55C3-462C-1E56-2B6BCDF58531}"/>
              </a:ext>
            </a:extLst>
          </p:cNvPr>
          <p:cNvSpPr>
            <a:spLocks noGrp="1"/>
          </p:cNvSpPr>
          <p:nvPr>
            <p:ph type="body" sz="quarter" idx="11"/>
          </p:nvPr>
        </p:nvSpPr>
        <p:spPr/>
        <p:txBody>
          <a:bodyPr/>
          <a:lstStyle/>
          <a:p>
            <a:r>
              <a:rPr lang="fr-FR"/>
              <a:t>04</a:t>
            </a:r>
          </a:p>
        </p:txBody>
      </p:sp>
    </p:spTree>
    <p:extLst>
      <p:ext uri="{BB962C8B-B14F-4D97-AF65-F5344CB8AC3E}">
        <p14:creationId xmlns:p14="http://schemas.microsoft.com/office/powerpoint/2010/main" val="6856994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093F0C4-1C36-D096-911B-900B42DF1350}"/>
              </a:ext>
            </a:extLst>
          </p:cNvPr>
          <p:cNvSpPr>
            <a:spLocks noGrp="1"/>
          </p:cNvSpPr>
          <p:nvPr>
            <p:ph type="title"/>
          </p:nvPr>
        </p:nvSpPr>
        <p:spPr>
          <a:xfrm>
            <a:off x="3962400" y="254075"/>
            <a:ext cx="21031200" cy="1565200"/>
          </a:xfrm>
        </p:spPr>
        <p:txBody>
          <a:bodyPr/>
          <a:lstStyle/>
          <a:p>
            <a:r>
              <a:rPr lang="fr-FR"/>
              <a:t>Exemples d’utilisation de l’abaque</a:t>
            </a:r>
          </a:p>
        </p:txBody>
      </p:sp>
      <p:sp>
        <p:nvSpPr>
          <p:cNvPr id="5" name="Espace réservé du texte 4">
            <a:extLst>
              <a:ext uri="{FF2B5EF4-FFF2-40B4-BE49-F238E27FC236}">
                <a16:creationId xmlns:a16="http://schemas.microsoft.com/office/drawing/2014/main" id="{8AF61480-E19B-7727-A3D9-B606695AE4C3}"/>
              </a:ext>
            </a:extLst>
          </p:cNvPr>
          <p:cNvSpPr>
            <a:spLocks noGrp="1"/>
          </p:cNvSpPr>
          <p:nvPr>
            <p:ph type="body" sz="quarter" idx="11"/>
          </p:nvPr>
        </p:nvSpPr>
        <p:spPr>
          <a:xfrm>
            <a:off x="1676400" y="2897932"/>
            <a:ext cx="21031200" cy="8641035"/>
          </a:xfrm>
        </p:spPr>
        <p:txBody>
          <a:bodyPr/>
          <a:lstStyle/>
          <a:p>
            <a:r>
              <a:rPr lang="fr-FR"/>
              <a:t>Pour la création d’un batch qui lit un fichier en entrée, qui calcul un résultat en utilisant 3 requêtes, il faut :</a:t>
            </a:r>
          </a:p>
          <a:p>
            <a:pPr lvl="1"/>
            <a:r>
              <a:rPr lang="fr-FR"/>
              <a:t>1 composant batch pour le lancement du traitement asynchrone (s’il s’agit de la méthode de lancement) – 0,5j</a:t>
            </a:r>
          </a:p>
          <a:p>
            <a:pPr lvl="1"/>
            <a:r>
              <a:rPr lang="fr-FR"/>
              <a:t>1 composant service métier simple pour le </a:t>
            </a:r>
            <a:r>
              <a:rPr lang="fr-FR" err="1"/>
              <a:t>springbatch</a:t>
            </a:r>
            <a:r>
              <a:rPr lang="fr-FR"/>
              <a:t> (le métier étant effectué dans d’autres services métier et le </a:t>
            </a:r>
            <a:r>
              <a:rPr lang="fr-FR" err="1"/>
              <a:t>springbatch</a:t>
            </a:r>
            <a:r>
              <a:rPr lang="fr-FR"/>
              <a:t> ne fait que la lecture, écriture et appels aux services) – 2j</a:t>
            </a:r>
          </a:p>
          <a:p>
            <a:pPr lvl="1"/>
            <a:r>
              <a:rPr lang="fr-FR"/>
              <a:t>2 services métiers supplémentaires de complexité déterminée par le nombre de règles métier à implémenter (on va prendre l’hypothèse d’un simple et 1 moyen) – 2 + 5 = 7j</a:t>
            </a:r>
          </a:p>
          <a:p>
            <a:pPr lvl="1"/>
            <a:r>
              <a:rPr lang="fr-FR"/>
              <a:t>3 services DAO – 2 simples et 1 moyen – 2 * 0,5 + 1 = 4j</a:t>
            </a:r>
          </a:p>
          <a:p>
            <a:pPr marL="289800" lvl="1" indent="0">
              <a:buNone/>
            </a:pPr>
            <a:r>
              <a:rPr lang="fr-FR">
                <a:sym typeface="Wingdings" panose="05000000000000000000" pitchFamily="2" charset="2"/>
              </a:rPr>
              <a:t> 13,5j de DTU pour faire le batch</a:t>
            </a:r>
            <a:endParaRPr lang="fr-FR"/>
          </a:p>
          <a:p>
            <a:endParaRPr lang="fr-FR"/>
          </a:p>
          <a:p>
            <a:r>
              <a:rPr lang="fr-FR"/>
              <a:t>Pour le cas d’une modification de 2 champs d’un écran complexe : 15% * 6j = 0,9j de DTU</a:t>
            </a:r>
          </a:p>
          <a:p>
            <a:endParaRPr lang="fr-FR"/>
          </a:p>
          <a:p>
            <a:r>
              <a:rPr lang="fr-FR"/>
              <a:t>Pour le cas d’une requête créée dynamiquement dans le service DAO : service DAO complexe 1,5j et selon la complexité des règles de création de la requête dynamique, un service métier simple peut être comptabilisé également</a:t>
            </a:r>
          </a:p>
        </p:txBody>
      </p:sp>
    </p:spTree>
    <p:extLst>
      <p:ext uri="{BB962C8B-B14F-4D97-AF65-F5344CB8AC3E}">
        <p14:creationId xmlns:p14="http://schemas.microsoft.com/office/powerpoint/2010/main" val="2702208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855694" y="2832846"/>
            <a:ext cx="21031200" cy="9161929"/>
          </a:xfrm>
        </p:spPr>
        <p:txBody>
          <a:bodyPr>
            <a:normAutofit/>
          </a:bodyPr>
          <a:lstStyle/>
          <a:p>
            <a:r>
              <a:rPr lang="fr-FR" dirty="0"/>
              <a:t>Logique d’engagement</a:t>
            </a:r>
          </a:p>
          <a:p>
            <a:pPr lvl="1"/>
            <a:r>
              <a:rPr lang="fr-FR" b="1" dirty="0">
                <a:solidFill>
                  <a:schemeClr val="tx2">
                    <a:lumMod val="75000"/>
                  </a:schemeClr>
                </a:solidFill>
              </a:rPr>
              <a:t>Chiffrage initial </a:t>
            </a:r>
            <a:r>
              <a:rPr lang="fr-FR" dirty="0"/>
              <a:t>à faire avec les entrants </a:t>
            </a:r>
            <a:r>
              <a:rPr lang="fr-FR" b="1" dirty="0">
                <a:solidFill>
                  <a:schemeClr val="tx2">
                    <a:lumMod val="75000"/>
                  </a:schemeClr>
                </a:solidFill>
              </a:rPr>
              <a:t>avant conception </a:t>
            </a:r>
            <a:r>
              <a:rPr lang="fr-FR" dirty="0"/>
              <a:t>détaillée (CDC, expression de besoin, SFG …)</a:t>
            </a:r>
          </a:p>
          <a:p>
            <a:pPr lvl="2"/>
            <a:r>
              <a:rPr lang="fr-FR" dirty="0"/>
              <a:t>Une attention est apportée aux entrants permettant de réaliser le chiffrage initial. En cas de </a:t>
            </a:r>
            <a:r>
              <a:rPr lang="fr-FR" b="1" dirty="0">
                <a:solidFill>
                  <a:schemeClr val="tx2">
                    <a:lumMod val="75000"/>
                  </a:schemeClr>
                </a:solidFill>
              </a:rPr>
              <a:t>maturité insuffisante</a:t>
            </a:r>
            <a:r>
              <a:rPr lang="fr-FR" dirty="0"/>
              <a:t>, un travail d’approfondissement </a:t>
            </a:r>
            <a:r>
              <a:rPr lang="fr-FR" b="1" dirty="0">
                <a:solidFill>
                  <a:schemeClr val="tx2">
                    <a:lumMod val="75000"/>
                  </a:schemeClr>
                </a:solidFill>
              </a:rPr>
              <a:t>pourrait </a:t>
            </a:r>
            <a:r>
              <a:rPr lang="fr-FR" dirty="0"/>
              <a:t>être réalisé si l’UCN la demande, sinon les </a:t>
            </a:r>
            <a:r>
              <a:rPr lang="fr-FR" b="1" dirty="0">
                <a:solidFill>
                  <a:schemeClr val="tx2">
                    <a:lumMod val="75000"/>
                  </a:schemeClr>
                </a:solidFill>
              </a:rPr>
              <a:t>hypothèses sont partagées </a:t>
            </a:r>
            <a:r>
              <a:rPr lang="fr-FR" dirty="0"/>
              <a:t>sur un </a:t>
            </a:r>
            <a:r>
              <a:rPr lang="fr-FR" b="1" dirty="0">
                <a:solidFill>
                  <a:schemeClr val="tx2">
                    <a:lumMod val="75000"/>
                  </a:schemeClr>
                </a:solidFill>
              </a:rPr>
              <a:t>constat </a:t>
            </a:r>
            <a:r>
              <a:rPr lang="fr-FR" dirty="0"/>
              <a:t>d’un entrant </a:t>
            </a:r>
            <a:r>
              <a:rPr lang="fr-FR" b="1" dirty="0">
                <a:solidFill>
                  <a:schemeClr val="tx2">
                    <a:lumMod val="75000"/>
                  </a:schemeClr>
                </a:solidFill>
              </a:rPr>
              <a:t>manquant de maturité </a:t>
            </a:r>
          </a:p>
          <a:p>
            <a:pPr lvl="2"/>
            <a:r>
              <a:rPr lang="fr-FR" dirty="0"/>
              <a:t>Les hypothèses soutenant le chiffrage </a:t>
            </a:r>
            <a:r>
              <a:rPr lang="fr-FR" b="1" dirty="0">
                <a:solidFill>
                  <a:schemeClr val="tx2">
                    <a:lumMod val="75000"/>
                  </a:schemeClr>
                </a:solidFill>
              </a:rPr>
              <a:t>doivent être écrites</a:t>
            </a:r>
            <a:r>
              <a:rPr lang="fr-FR" dirty="0"/>
              <a:t>. </a:t>
            </a:r>
            <a:r>
              <a:rPr lang="fr-FR" b="1" dirty="0">
                <a:solidFill>
                  <a:schemeClr val="tx2">
                    <a:lumMod val="75000"/>
                  </a:schemeClr>
                </a:solidFill>
              </a:rPr>
              <a:t>Elles donnent un cadre </a:t>
            </a:r>
            <a:r>
              <a:rPr lang="fr-FR" dirty="0"/>
              <a:t>à la solution définitive. En cas de </a:t>
            </a:r>
            <a:r>
              <a:rPr lang="fr-FR" b="1" dirty="0">
                <a:solidFill>
                  <a:schemeClr val="tx2">
                    <a:lumMod val="75000"/>
                  </a:schemeClr>
                </a:solidFill>
              </a:rPr>
              <a:t>remise en cause d’une hypothèse </a:t>
            </a:r>
            <a:r>
              <a:rPr lang="fr-FR" dirty="0"/>
              <a:t>structurante dans l’approfondissement de la solution, celle-ci </a:t>
            </a:r>
            <a:r>
              <a:rPr lang="fr-FR" b="1" dirty="0">
                <a:solidFill>
                  <a:schemeClr val="tx2">
                    <a:lumMod val="75000"/>
                  </a:schemeClr>
                </a:solidFill>
              </a:rPr>
              <a:t>doit être discutée </a:t>
            </a:r>
            <a:r>
              <a:rPr lang="fr-FR" dirty="0"/>
              <a:t>avec le demandeur, en particulier si elle remet en cause la solution envisagée et le macro-chiffrage</a:t>
            </a:r>
          </a:p>
          <a:p>
            <a:pPr lvl="1"/>
            <a:endParaRPr lang="fr-FR" dirty="0"/>
          </a:p>
          <a:p>
            <a:pPr lvl="1"/>
            <a:r>
              <a:rPr lang="fr-FR" dirty="0"/>
              <a:t>Chiffrage après conception détaillée : </a:t>
            </a:r>
          </a:p>
          <a:p>
            <a:pPr lvl="2"/>
            <a:r>
              <a:rPr lang="fr-FR" dirty="0"/>
              <a:t>Si le nouveau chiffrage est dans une </a:t>
            </a:r>
            <a:r>
              <a:rPr lang="fr-FR" b="1" dirty="0">
                <a:solidFill>
                  <a:schemeClr val="tx2">
                    <a:lumMod val="75000"/>
                  </a:schemeClr>
                </a:solidFill>
              </a:rPr>
              <a:t>zone de +/- 10% </a:t>
            </a:r>
            <a:r>
              <a:rPr lang="fr-FR" dirty="0"/>
              <a:t>par rapport au </a:t>
            </a:r>
            <a:r>
              <a:rPr lang="fr-FR" b="1" dirty="0">
                <a:solidFill>
                  <a:schemeClr val="tx2">
                    <a:lumMod val="75000"/>
                  </a:schemeClr>
                </a:solidFill>
              </a:rPr>
              <a:t>chiffrage initial</a:t>
            </a:r>
            <a:r>
              <a:rPr lang="fr-FR" dirty="0"/>
              <a:t>, dans la limite </a:t>
            </a:r>
            <a:r>
              <a:rPr lang="fr-FR" b="1" dirty="0">
                <a:solidFill>
                  <a:schemeClr val="tx2">
                    <a:lumMod val="75000"/>
                  </a:schemeClr>
                </a:solidFill>
              </a:rPr>
              <a:t>d’un chiffrage initial &lt; 500 UO</a:t>
            </a:r>
            <a:r>
              <a:rPr lang="fr-FR" dirty="0"/>
              <a:t>, alors il n’y a </a:t>
            </a:r>
            <a:r>
              <a:rPr lang="fr-FR" b="1" dirty="0">
                <a:solidFill>
                  <a:schemeClr val="tx2">
                    <a:lumMod val="75000"/>
                  </a:schemeClr>
                </a:solidFill>
              </a:rPr>
              <a:t>pas de changement</a:t>
            </a:r>
            <a:r>
              <a:rPr lang="fr-FR" dirty="0"/>
              <a:t>,</a:t>
            </a:r>
          </a:p>
          <a:p>
            <a:pPr lvl="2"/>
            <a:r>
              <a:rPr lang="fr-FR" dirty="0"/>
              <a:t>Sinon la différence est gérée par des avenants + ou –</a:t>
            </a:r>
          </a:p>
          <a:p>
            <a:pPr lvl="3"/>
            <a:r>
              <a:rPr lang="fr-FR" dirty="0"/>
              <a:t>Les écarts par rapport au tunnel +/- 10% doivent être justifiés</a:t>
            </a:r>
          </a:p>
          <a:p>
            <a:pPr lvl="1"/>
            <a:endParaRPr lang="fr-FR" dirty="0"/>
          </a:p>
          <a:p>
            <a:pPr lvl="1"/>
            <a:r>
              <a:rPr lang="fr-FR" b="1" dirty="0"/>
              <a:t>Les changements de périmètre ou d’hypothèses ne sont pas concernés par ces clauses</a:t>
            </a:r>
          </a:p>
          <a:p>
            <a:endParaRPr lang="fr-FR" dirty="0"/>
          </a:p>
          <a:p>
            <a:endParaRPr lang="fr-FR" dirty="0"/>
          </a:p>
          <a:p>
            <a:endParaRPr lang="fr-FR" dirty="0"/>
          </a:p>
        </p:txBody>
      </p:sp>
      <p:sp>
        <p:nvSpPr>
          <p:cNvPr id="4" name="Phylactère : pensées 3">
            <a:extLst>
              <a:ext uri="{FF2B5EF4-FFF2-40B4-BE49-F238E27FC236}">
                <a16:creationId xmlns:a16="http://schemas.microsoft.com/office/drawing/2014/main" id="{83FFE3B3-A307-5262-81CC-ECDD3197855D}"/>
              </a:ext>
            </a:extLst>
          </p:cNvPr>
          <p:cNvSpPr/>
          <p:nvPr/>
        </p:nvSpPr>
        <p:spPr>
          <a:xfrm>
            <a:off x="12586447" y="412376"/>
            <a:ext cx="5832182" cy="2402542"/>
          </a:xfrm>
          <a:prstGeom prst="cloudCallout">
            <a:avLst>
              <a:gd name="adj1" fmla="val -153463"/>
              <a:gd name="adj2" fmla="val 811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Bien découpé le périmètre et bien détaillé les hypothèses</a:t>
            </a:r>
          </a:p>
        </p:txBody>
      </p:sp>
    </p:spTree>
    <p:extLst>
      <p:ext uri="{BB962C8B-B14F-4D97-AF65-F5344CB8AC3E}">
        <p14:creationId xmlns:p14="http://schemas.microsoft.com/office/powerpoint/2010/main" val="1622868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4034118"/>
            <a:ext cx="21031200" cy="9327318"/>
          </a:xfrm>
        </p:spPr>
        <p:txBody>
          <a:bodyPr>
            <a:normAutofit/>
          </a:bodyPr>
          <a:lstStyle/>
          <a:p>
            <a:r>
              <a:rPr lang="fr-FR" dirty="0"/>
              <a:t>Règles générales (toutes abaques) :</a:t>
            </a:r>
          </a:p>
          <a:p>
            <a:pPr lvl="1"/>
            <a:r>
              <a:rPr lang="fr-FR" dirty="0"/>
              <a:t>En cas de </a:t>
            </a:r>
            <a:r>
              <a:rPr lang="fr-FR" b="1" dirty="0">
                <a:solidFill>
                  <a:schemeClr val="tx2">
                    <a:lumMod val="75000"/>
                  </a:schemeClr>
                </a:solidFill>
              </a:rPr>
              <a:t>dépassement du niveau complexe</a:t>
            </a:r>
            <a:r>
              <a:rPr lang="fr-FR" dirty="0"/>
              <a:t>, la nouvelle évaluation sera réalisée via une </a:t>
            </a:r>
            <a:r>
              <a:rPr lang="fr-FR" b="1" dirty="0">
                <a:solidFill>
                  <a:schemeClr val="tx2">
                    <a:lumMod val="75000"/>
                  </a:schemeClr>
                </a:solidFill>
              </a:rPr>
              <a:t>combinatoire</a:t>
            </a:r>
            <a:r>
              <a:rPr lang="fr-FR" dirty="0"/>
              <a:t> d’un niveau complexe avec une autre complexité pour trouver la bonne charge CTU (ou potentiellement une combinatoire d’autres complexité)</a:t>
            </a:r>
          </a:p>
          <a:p>
            <a:endParaRPr lang="fr-FR" dirty="0"/>
          </a:p>
          <a:p>
            <a:pPr lvl="1"/>
            <a:endParaRPr lang="fr-FR" dirty="0"/>
          </a:p>
          <a:p>
            <a:pPr lvl="1"/>
            <a:endParaRPr lang="fr-FR" dirty="0"/>
          </a:p>
          <a:p>
            <a:pPr lvl="2"/>
            <a:endParaRPr lang="fr-FR" dirty="0"/>
          </a:p>
          <a:p>
            <a:endParaRPr lang="fr-FR" dirty="0"/>
          </a:p>
          <a:p>
            <a:endParaRPr lang="fr-FR" dirty="0"/>
          </a:p>
        </p:txBody>
      </p:sp>
    </p:spTree>
    <p:extLst>
      <p:ext uri="{BB962C8B-B14F-4D97-AF65-F5344CB8AC3E}">
        <p14:creationId xmlns:p14="http://schemas.microsoft.com/office/powerpoint/2010/main" val="1987099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1757849"/>
            <a:ext cx="21031200" cy="11603587"/>
          </a:xfrm>
        </p:spPr>
        <p:txBody>
          <a:bodyPr>
            <a:normAutofit/>
          </a:bodyPr>
          <a:lstStyle/>
          <a:p>
            <a:endParaRPr lang="fr-FR" dirty="0"/>
          </a:p>
          <a:p>
            <a:pPr lvl="1"/>
            <a:r>
              <a:rPr lang="fr-FR" dirty="0"/>
              <a:t>Règle de réutilisation à appliquer en cas de réutilisation / modification / duplication :</a:t>
            </a:r>
          </a:p>
          <a:p>
            <a:pPr lvl="2"/>
            <a:r>
              <a:rPr lang="fr-FR" dirty="0"/>
              <a:t>« Coef de réutilisation » est déterminé par la complexité du composant et le nombre d’éléments modifiés / créés selon les critères définissant la complexité du composant </a:t>
            </a:r>
            <a:r>
              <a:rPr lang="fr-FR" u="sng" dirty="0"/>
              <a:t>pour les critères impactés</a:t>
            </a:r>
            <a:r>
              <a:rPr lang="fr-FR" dirty="0"/>
              <a:t>. (exemple pour l’IHM, nombre de composants graphiques modifiés (70%), nombre de règles de contrôle modifiées (60%), nombre d’appels </a:t>
            </a:r>
            <a:r>
              <a:rPr lang="fr-FR" dirty="0" err="1"/>
              <a:t>servicesUI</a:t>
            </a:r>
            <a:r>
              <a:rPr lang="fr-FR" dirty="0"/>
              <a:t> (0%) = (30 + 60 </a:t>
            </a:r>
            <a:r>
              <a:rPr lang="fr-FR" strike="sngStrike" dirty="0"/>
              <a:t>+ 0</a:t>
            </a:r>
            <a:r>
              <a:rPr lang="fr-FR" dirty="0"/>
              <a:t>) / 2 </a:t>
            </a:r>
            <a:r>
              <a:rPr lang="fr-FR" strike="sngStrike" dirty="0"/>
              <a:t>3</a:t>
            </a:r>
            <a:r>
              <a:rPr lang="fr-FR" dirty="0"/>
              <a:t> = 45% </a:t>
            </a:r>
            <a:r>
              <a:rPr lang="fr-FR" dirty="0">
                <a:highlight>
                  <a:srgbClr val="FFFFFF"/>
                </a:highlight>
                <a:sym typeface="Wingdings" panose="05000000000000000000" pitchFamily="2" charset="2"/>
              </a:rPr>
              <a:t> taux de modification = 45% donc le coef de réutilisation = 55%</a:t>
            </a:r>
            <a:r>
              <a:rPr lang="fr-FR" dirty="0">
                <a:highlight>
                  <a:srgbClr val="FFFFFF"/>
                </a:highlight>
              </a:rPr>
              <a:t>)</a:t>
            </a:r>
          </a:p>
          <a:p>
            <a:pPr lvl="2"/>
            <a:r>
              <a:rPr lang="fr-FR" dirty="0"/>
              <a:t>Si coef de réutilisation &lt; 30% on passe en création</a:t>
            </a:r>
          </a:p>
          <a:p>
            <a:pPr lvl="2"/>
            <a:r>
              <a:rPr lang="fr-FR" dirty="0"/>
              <a:t>Si 30% &lt;= coef de réutilisation &lt;= 70% alors 60% de la charge de CTU de la création</a:t>
            </a:r>
          </a:p>
          <a:p>
            <a:pPr lvl="2"/>
            <a:r>
              <a:rPr lang="fr-FR" dirty="0"/>
              <a:t>Si 70% &lt; coef de réutilisation &lt;= 90% on applique 40 % de la charge de CTU de la création</a:t>
            </a:r>
          </a:p>
          <a:p>
            <a:pPr lvl="2"/>
            <a:r>
              <a:rPr lang="fr-FR" dirty="0"/>
              <a:t>Si coef de réutilisation &gt; 90% on applique 15% de la charge de CTU de la création</a:t>
            </a:r>
          </a:p>
          <a:p>
            <a:pPr lvl="2"/>
            <a:endParaRPr lang="fr-FR" dirty="0"/>
          </a:p>
          <a:p>
            <a:pPr lvl="2"/>
            <a:r>
              <a:rPr lang="fr-FR" dirty="0"/>
              <a:t>Dans le cas de la modification d’un composant &gt; complexe (service métier de plusieurs milliers de lignes de code en cobol par exemple), le composant utilisé pour la règle de réutilisation est complexe (service métier complexe dans l’exemple)</a:t>
            </a:r>
          </a:p>
          <a:p>
            <a:pPr lvl="3"/>
            <a:r>
              <a:rPr lang="fr-FR" dirty="0"/>
              <a:t>Si la modification dépasse 70% des critères du composant complexe, le chiffrage est effectué comme si l’on ajoutait des nouveaux services métier</a:t>
            </a:r>
          </a:p>
          <a:p>
            <a:pPr lvl="3"/>
            <a:r>
              <a:rPr lang="fr-FR" dirty="0"/>
              <a:t>Sinon on compare le niveau de réutilisation pour déterminer la charge (15, </a:t>
            </a:r>
            <a:r>
              <a:rPr lang="fr-FR" dirty="0">
                <a:highlight>
                  <a:srgbClr val="FFFFFF"/>
                </a:highlight>
              </a:rPr>
              <a:t>40 ou 60% de la charge de création de 9 jours </a:t>
            </a:r>
            <a:r>
              <a:rPr lang="fr-FR" dirty="0"/>
              <a:t>dans l’exemple)</a:t>
            </a:r>
          </a:p>
          <a:p>
            <a:pPr lvl="1"/>
            <a:endParaRPr lang="fr-FR" dirty="0"/>
          </a:p>
          <a:p>
            <a:pPr lvl="1"/>
            <a:endParaRPr lang="fr-FR" dirty="0"/>
          </a:p>
          <a:p>
            <a:pPr lvl="1"/>
            <a:endParaRPr lang="fr-FR" dirty="0"/>
          </a:p>
          <a:p>
            <a:pPr lvl="2"/>
            <a:endParaRPr lang="fr-FR" dirty="0"/>
          </a:p>
          <a:p>
            <a:endParaRPr lang="fr-FR" dirty="0"/>
          </a:p>
          <a:p>
            <a:endParaRPr lang="fr-FR" dirty="0"/>
          </a:p>
        </p:txBody>
      </p:sp>
      <p:sp>
        <p:nvSpPr>
          <p:cNvPr id="4" name="Rectangle : coins arrondis 3">
            <a:extLst>
              <a:ext uri="{FF2B5EF4-FFF2-40B4-BE49-F238E27FC236}">
                <a16:creationId xmlns:a16="http://schemas.microsoft.com/office/drawing/2014/main" id="{1C9EC232-DF75-B502-065D-AF79350147F3}"/>
              </a:ext>
            </a:extLst>
          </p:cNvPr>
          <p:cNvSpPr/>
          <p:nvPr/>
        </p:nvSpPr>
        <p:spPr>
          <a:xfrm>
            <a:off x="15133864" y="595702"/>
            <a:ext cx="8164285" cy="7590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Cette règle est à utiliser par du bon sens et exceptionnellement en cas de désaccord, la règle mathématique est à utiliser </a:t>
            </a:r>
          </a:p>
        </p:txBody>
      </p:sp>
      <p:sp>
        <p:nvSpPr>
          <p:cNvPr id="5" name="Rectangle : coins arrondis 4">
            <a:extLst>
              <a:ext uri="{FF2B5EF4-FFF2-40B4-BE49-F238E27FC236}">
                <a16:creationId xmlns:a16="http://schemas.microsoft.com/office/drawing/2014/main" id="{0AE1272B-9451-EDF9-959A-832004F68B10}"/>
              </a:ext>
            </a:extLst>
          </p:cNvPr>
          <p:cNvSpPr/>
          <p:nvPr/>
        </p:nvSpPr>
        <p:spPr>
          <a:xfrm>
            <a:off x="18040350" y="6120859"/>
            <a:ext cx="5257799" cy="759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Nous prenons l’hypothèse que cette règle fonctionne par moyenne dans le temps</a:t>
            </a:r>
          </a:p>
        </p:txBody>
      </p:sp>
    </p:spTree>
    <p:extLst>
      <p:ext uri="{BB962C8B-B14F-4D97-AF65-F5344CB8AC3E}">
        <p14:creationId xmlns:p14="http://schemas.microsoft.com/office/powerpoint/2010/main" val="1233851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4715435"/>
            <a:ext cx="21031200" cy="8646001"/>
          </a:xfrm>
        </p:spPr>
        <p:txBody>
          <a:bodyPr>
            <a:normAutofit/>
          </a:bodyPr>
          <a:lstStyle/>
          <a:p>
            <a:pPr lvl="1"/>
            <a:endParaRPr lang="fr-FR" dirty="0"/>
          </a:p>
          <a:p>
            <a:pPr lvl="1"/>
            <a:r>
              <a:rPr lang="fr-FR" dirty="0"/>
              <a:t>Dans le cas où on modifie des composants qui </a:t>
            </a:r>
            <a:r>
              <a:rPr lang="fr-FR" b="1" dirty="0">
                <a:solidFill>
                  <a:schemeClr val="tx2">
                    <a:lumMod val="75000"/>
                  </a:schemeClr>
                </a:solidFill>
              </a:rPr>
              <a:t>n’ont pas la qualité attendue de base </a:t>
            </a:r>
            <a:r>
              <a:rPr lang="fr-FR" dirty="0"/>
              <a:t>(manque de documentation, tests unitaires non automatisés), l’abaque considère qu’on </a:t>
            </a:r>
            <a:r>
              <a:rPr lang="fr-FR" b="1" dirty="0">
                <a:solidFill>
                  <a:schemeClr val="tx2">
                    <a:lumMod val="75000"/>
                  </a:schemeClr>
                </a:solidFill>
              </a:rPr>
              <a:t>continue avec le même niveau de qualité </a:t>
            </a:r>
            <a:r>
              <a:rPr lang="fr-FR" dirty="0"/>
              <a:t>et il </a:t>
            </a:r>
            <a:r>
              <a:rPr lang="fr-FR" b="1" dirty="0">
                <a:solidFill>
                  <a:schemeClr val="tx2">
                    <a:lumMod val="75000"/>
                  </a:schemeClr>
                </a:solidFill>
              </a:rPr>
              <a:t>faudrait ajouter une charge supplémentaire hors abaque </a:t>
            </a:r>
            <a:r>
              <a:rPr lang="fr-FR" dirty="0"/>
              <a:t>pour compléter la qualité si besoin (compléter la documentation, écrire les tests automatisés)</a:t>
            </a:r>
          </a:p>
          <a:p>
            <a:pPr lvl="1"/>
            <a:endParaRPr lang="fr-FR" dirty="0"/>
          </a:p>
          <a:p>
            <a:pPr lvl="1"/>
            <a:endParaRPr lang="fr-FR" dirty="0"/>
          </a:p>
          <a:p>
            <a:pPr lvl="1"/>
            <a:endParaRPr lang="fr-FR" dirty="0"/>
          </a:p>
          <a:p>
            <a:pPr lvl="2"/>
            <a:endParaRPr lang="fr-FR" dirty="0"/>
          </a:p>
          <a:p>
            <a:endParaRPr lang="fr-FR" dirty="0"/>
          </a:p>
          <a:p>
            <a:endParaRPr lang="fr-FR" dirty="0"/>
          </a:p>
        </p:txBody>
      </p:sp>
      <p:sp>
        <p:nvSpPr>
          <p:cNvPr id="6" name="Légende : encadrée 5">
            <a:extLst>
              <a:ext uri="{FF2B5EF4-FFF2-40B4-BE49-F238E27FC236}">
                <a16:creationId xmlns:a16="http://schemas.microsoft.com/office/drawing/2014/main" id="{81061122-1B48-E4B2-14F5-A74E68840A44}"/>
              </a:ext>
            </a:extLst>
          </p:cNvPr>
          <p:cNvSpPr/>
          <p:nvPr/>
        </p:nvSpPr>
        <p:spPr>
          <a:xfrm>
            <a:off x="16656423" y="2187388"/>
            <a:ext cx="4787153" cy="806824"/>
          </a:xfrm>
          <a:prstGeom prst="borderCallout1">
            <a:avLst>
              <a:gd name="adj1" fmla="val 18750"/>
              <a:gd name="adj2" fmla="val -8333"/>
              <a:gd name="adj3" fmla="val 361013"/>
              <a:gd name="adj4" fmla="val -764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t>Réduction de la dette technique</a:t>
            </a:r>
          </a:p>
        </p:txBody>
      </p:sp>
    </p:spTree>
    <p:extLst>
      <p:ext uri="{BB962C8B-B14F-4D97-AF65-F5344CB8AC3E}">
        <p14:creationId xmlns:p14="http://schemas.microsoft.com/office/powerpoint/2010/main" val="1928834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5916706"/>
            <a:ext cx="21031200" cy="1882588"/>
          </a:xfrm>
        </p:spPr>
        <p:txBody>
          <a:bodyPr>
            <a:normAutofit/>
          </a:bodyPr>
          <a:lstStyle/>
          <a:p>
            <a:pPr lvl="1"/>
            <a:r>
              <a:rPr lang="fr-FR" dirty="0"/>
              <a:t>Dans le cas </a:t>
            </a:r>
            <a:r>
              <a:rPr lang="fr-FR" b="1" dirty="0">
                <a:solidFill>
                  <a:schemeClr val="tx2">
                    <a:lumMod val="75000"/>
                  </a:schemeClr>
                </a:solidFill>
              </a:rPr>
              <a:t>d’une activité spécifique </a:t>
            </a:r>
            <a:r>
              <a:rPr lang="fr-FR" dirty="0"/>
              <a:t>liée à l’évolution, l’ESN chiffre l’évolution par la méthode standard DTU * coef d’expansion la réalisation du développement et </a:t>
            </a:r>
            <a:r>
              <a:rPr lang="fr-FR" b="1" u="sng" dirty="0">
                <a:solidFill>
                  <a:schemeClr val="tx2">
                    <a:lumMod val="75000"/>
                  </a:schemeClr>
                </a:solidFill>
              </a:rPr>
              <a:t>ajoute une ligne supplémentaire</a:t>
            </a:r>
            <a:r>
              <a:rPr lang="fr-FR" b="1" dirty="0">
                <a:solidFill>
                  <a:schemeClr val="tx2">
                    <a:lumMod val="75000"/>
                  </a:schemeClr>
                </a:solidFill>
              </a:rPr>
              <a:t> </a:t>
            </a:r>
            <a:r>
              <a:rPr lang="fr-FR" dirty="0"/>
              <a:t>pour couvrir l’activité spécifique (tests de non régression exceptionnels, bouchons, par exemple) </a:t>
            </a:r>
          </a:p>
          <a:p>
            <a:pPr lvl="1"/>
            <a:endParaRPr lang="fr-FR" dirty="0"/>
          </a:p>
          <a:p>
            <a:pPr lvl="1"/>
            <a:endParaRPr lang="fr-FR" dirty="0"/>
          </a:p>
          <a:p>
            <a:pPr lvl="2"/>
            <a:endParaRPr lang="fr-FR" dirty="0"/>
          </a:p>
          <a:p>
            <a:endParaRPr lang="fr-FR" dirty="0"/>
          </a:p>
          <a:p>
            <a:endParaRPr lang="fr-FR" dirty="0"/>
          </a:p>
        </p:txBody>
      </p:sp>
    </p:spTree>
    <p:extLst>
      <p:ext uri="{BB962C8B-B14F-4D97-AF65-F5344CB8AC3E}">
        <p14:creationId xmlns:p14="http://schemas.microsoft.com/office/powerpoint/2010/main" val="3162639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029A36F-C30A-37D8-057F-B1023D39200D}"/>
              </a:ext>
            </a:extLst>
          </p:cNvPr>
          <p:cNvSpPr>
            <a:spLocks noGrp="1"/>
          </p:cNvSpPr>
          <p:nvPr>
            <p:ph type="title"/>
          </p:nvPr>
        </p:nvSpPr>
        <p:spPr>
          <a:xfrm>
            <a:off x="3934408" y="192649"/>
            <a:ext cx="14484221" cy="1565200"/>
          </a:xfrm>
        </p:spPr>
        <p:txBody>
          <a:bodyPr/>
          <a:lstStyle/>
          <a:p>
            <a:r>
              <a:rPr lang="fr-FR"/>
              <a:t>Règles générales</a:t>
            </a:r>
          </a:p>
        </p:txBody>
      </p:sp>
      <p:sp>
        <p:nvSpPr>
          <p:cNvPr id="3" name="Espace réservé du texte 2">
            <a:extLst>
              <a:ext uri="{FF2B5EF4-FFF2-40B4-BE49-F238E27FC236}">
                <a16:creationId xmlns:a16="http://schemas.microsoft.com/office/drawing/2014/main" id="{ACBFCF04-732B-CA8F-F73C-5435C236931F}"/>
              </a:ext>
            </a:extLst>
          </p:cNvPr>
          <p:cNvSpPr>
            <a:spLocks noGrp="1"/>
          </p:cNvSpPr>
          <p:nvPr>
            <p:ph type="body" sz="quarter" idx="11"/>
          </p:nvPr>
        </p:nvSpPr>
        <p:spPr>
          <a:xfrm>
            <a:off x="1676400" y="4697506"/>
            <a:ext cx="21031200" cy="3621741"/>
          </a:xfrm>
        </p:spPr>
        <p:txBody>
          <a:bodyPr>
            <a:normAutofit/>
          </a:bodyPr>
          <a:lstStyle/>
          <a:p>
            <a:pPr lvl="1"/>
            <a:endParaRPr lang="fr-FR"/>
          </a:p>
          <a:p>
            <a:pPr lvl="1"/>
            <a:r>
              <a:rPr lang="fr-FR" b="1">
                <a:solidFill>
                  <a:schemeClr val="tx2">
                    <a:lumMod val="75000"/>
                  </a:schemeClr>
                </a:solidFill>
              </a:rPr>
              <a:t>Pour les demandes techniques </a:t>
            </a:r>
            <a:r>
              <a:rPr lang="fr-FR"/>
              <a:t>(par exemple modifier un composant pour remplacer un service par un autre, optimiser le code via une nouvelle algorithmie), </a:t>
            </a:r>
            <a:r>
              <a:rPr lang="fr-FR" b="1">
                <a:solidFill>
                  <a:schemeClr val="tx2">
                    <a:lumMod val="75000"/>
                  </a:schemeClr>
                </a:solidFill>
              </a:rPr>
              <a:t>le dénombrement </a:t>
            </a:r>
            <a:r>
              <a:rPr lang="fr-FR"/>
              <a:t>en règles fonctionnelles pour les écrans, services, etc. pour déterminer la Complexité </a:t>
            </a:r>
            <a:r>
              <a:rPr lang="fr-FR" b="1">
                <a:solidFill>
                  <a:schemeClr val="tx2">
                    <a:lumMod val="75000"/>
                  </a:schemeClr>
                </a:solidFill>
              </a:rPr>
              <a:t>ne peut s’appliquer</a:t>
            </a:r>
            <a:r>
              <a:rPr lang="fr-FR"/>
              <a:t>. </a:t>
            </a:r>
            <a:r>
              <a:rPr lang="fr-FR" b="1">
                <a:solidFill>
                  <a:schemeClr val="tx2">
                    <a:lumMod val="75000"/>
                  </a:schemeClr>
                </a:solidFill>
              </a:rPr>
              <a:t>Une estimation spécifique de la complexité sera faite </a:t>
            </a:r>
            <a:r>
              <a:rPr lang="fr-FR"/>
              <a:t>sur la base de la complexité du composant (par exemple l’optimisation technique d’un composant complexe sera estimée comme la création d’un composant complexe)</a:t>
            </a:r>
          </a:p>
          <a:p>
            <a:pPr lvl="1"/>
            <a:endParaRPr lang="fr-FR"/>
          </a:p>
          <a:p>
            <a:pPr lvl="1"/>
            <a:endParaRPr lang="fr-FR"/>
          </a:p>
          <a:p>
            <a:pPr lvl="2"/>
            <a:endParaRPr lang="fr-FR"/>
          </a:p>
          <a:p>
            <a:endParaRPr lang="fr-FR"/>
          </a:p>
          <a:p>
            <a:endParaRPr lang="fr-FR"/>
          </a:p>
        </p:txBody>
      </p:sp>
    </p:spTree>
    <p:extLst>
      <p:ext uri="{BB962C8B-B14F-4D97-AF65-F5344CB8AC3E}">
        <p14:creationId xmlns:p14="http://schemas.microsoft.com/office/powerpoint/2010/main" val="1584291853"/>
      </p:ext>
    </p:extLst>
  </p:cSld>
  <p:clrMapOvr>
    <a:masterClrMapping/>
  </p:clrMapOvr>
</p:sld>
</file>

<file path=ppt/theme/theme1.xml><?xml version="1.0" encoding="utf-8"?>
<a:theme xmlns:a="http://schemas.openxmlformats.org/drawingml/2006/main" name="Urssaf CN - titre">
  <a:themeElements>
    <a:clrScheme name="ACOSS">
      <a:dk1>
        <a:sysClr val="windowText" lastClr="000000"/>
      </a:dk1>
      <a:lt1>
        <a:sysClr val="window" lastClr="FFFFFF"/>
      </a:lt1>
      <a:dk2>
        <a:srgbClr val="0071CE"/>
      </a:dk2>
      <a:lt2>
        <a:srgbClr val="009CB8"/>
      </a:lt2>
      <a:accent1>
        <a:srgbClr val="0071CE"/>
      </a:accent1>
      <a:accent2>
        <a:srgbClr val="009CB8"/>
      </a:accent2>
      <a:accent3>
        <a:srgbClr val="ED7557"/>
      </a:accent3>
      <a:accent4>
        <a:srgbClr val="E95160"/>
      </a:accent4>
      <a:accent5>
        <a:srgbClr val="8B1A4C"/>
      </a:accent5>
      <a:accent6>
        <a:srgbClr val="009F70"/>
      </a:accent6>
      <a:hlink>
        <a:srgbClr val="0000FF"/>
      </a:hlink>
      <a:folHlink>
        <a:srgbClr val="009CB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cus bilan de mission" id="{9696E412-BC1B-48B0-A79B-8D68D3EEF52E}" vid="{893F141C-B86C-4F30-91E7-F33293B5CB23}"/>
    </a:ext>
  </a:extLst>
</a:theme>
</file>

<file path=ppt/theme/theme2.xml><?xml version="1.0" encoding="utf-8"?>
<a:theme xmlns:a="http://schemas.openxmlformats.org/drawingml/2006/main" name="Urssaf CN">
  <a:themeElements>
    <a:clrScheme name="ACOSS">
      <a:dk1>
        <a:sysClr val="windowText" lastClr="000000"/>
      </a:dk1>
      <a:lt1>
        <a:sysClr val="window" lastClr="FFFFFF"/>
      </a:lt1>
      <a:dk2>
        <a:srgbClr val="0071CE"/>
      </a:dk2>
      <a:lt2>
        <a:srgbClr val="009CB8"/>
      </a:lt2>
      <a:accent1>
        <a:srgbClr val="0071CE"/>
      </a:accent1>
      <a:accent2>
        <a:srgbClr val="009CB8"/>
      </a:accent2>
      <a:accent3>
        <a:srgbClr val="ED7557"/>
      </a:accent3>
      <a:accent4>
        <a:srgbClr val="E95160"/>
      </a:accent4>
      <a:accent5>
        <a:srgbClr val="8B1A4C"/>
      </a:accent5>
      <a:accent6>
        <a:srgbClr val="009F70"/>
      </a:accent6>
      <a:hlink>
        <a:srgbClr val="0000FF"/>
      </a:hlink>
      <a:folHlink>
        <a:srgbClr val="009CB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cus bilan de mission" id="{9696E412-BC1B-48B0-A79B-8D68D3EEF52E}" vid="{1E151639-A313-4FE8-B6CB-51ED6A917CCA}"/>
    </a:ext>
  </a:extLst>
</a:theme>
</file>

<file path=ppt/theme/theme3.xml><?xml version="1.0" encoding="utf-8"?>
<a:theme xmlns:a="http://schemas.openxmlformats.org/drawingml/2006/main" name="21_BasicWhite">
  <a:themeElements>
    <a:clrScheme name="21_BasicWhite">
      <a:dk1>
        <a:srgbClr val="000000"/>
      </a:dk1>
      <a:lt1>
        <a:srgbClr val="FFFFFF"/>
      </a:lt1>
      <a:dk2>
        <a:srgbClr val="A7A7A7"/>
      </a:dk2>
      <a:lt2>
        <a:srgbClr val="535353"/>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a:ea typeface="Helvetica"/>
        <a:cs typeface="Helvetica"/>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50800" tIns="50800" rIns="50800" bIns="50800" numCol="1" spcCol="38100" rtlCol="0" anchor="ctr">
        <a:spAutoFit/>
      </a:bodyPr>
      <a:lstStyle>
        <a:def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7"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5E5E5E"/>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38a9efb-1e11-400a-86a2-8574c908400d" xsi:nil="true"/>
    <lcf76f155ced4ddcb4097134ff3c332f xmlns="8cb1eac8-13cf-4943-8d8b-2a498ba85204">
      <Terms xmlns="http://schemas.microsoft.com/office/infopath/2007/PartnerControls"/>
    </lcf76f155ced4ddcb4097134ff3c332f>
    <_dlc_DocId xmlns="938a9efb-1e11-400a-86a2-8574c908400d">W4JD7324VQMY-1672949244-24221</_dlc_DocId>
    <_dlc_DocIdUrl xmlns="938a9efb-1e11-400a-86a2-8574c908400d">
      <Url>https://recouv.sharepoint.com/sites/DSI-SousDirectionduPilotageEquipe/_layouts/15/DocIdRedir.aspx?ID=W4JD7324VQMY-1672949244-24221</Url>
      <Description>W4JD7324VQMY-1672949244-24221</Description>
    </_dlc_DocIdUrl>
    <SharedWithUsers xmlns="938a9efb-1e11-400a-86a2-8574c908400d">
      <UserInfo>
        <DisplayName>DANIEL Hélène (Acoss)</DisplayName>
        <AccountId>544</AccountId>
        <AccountType/>
      </UserInfo>
    </SharedWithUsers>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C2E909FBDF8E1C479DFEE3C5C2B9EC89" ma:contentTypeVersion="17" ma:contentTypeDescription="Crée un document." ma:contentTypeScope="" ma:versionID="e10ec3eeeca2602e051efb733d874a9d">
  <xsd:schema xmlns:xsd="http://www.w3.org/2001/XMLSchema" xmlns:xs="http://www.w3.org/2001/XMLSchema" xmlns:p="http://schemas.microsoft.com/office/2006/metadata/properties" xmlns:ns2="8cb1eac8-13cf-4943-8d8b-2a498ba85204" xmlns:ns3="938a9efb-1e11-400a-86a2-8574c908400d" targetNamespace="http://schemas.microsoft.com/office/2006/metadata/properties" ma:root="true" ma:fieldsID="22cd0ffa0c6c3d5c0ba52d1467c4e0ad" ns2:_="" ns3:_="">
    <xsd:import namespace="8cb1eac8-13cf-4943-8d8b-2a498ba85204"/>
    <xsd:import namespace="938a9efb-1e11-400a-86a2-8574c908400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3:_dlc_DocId" minOccurs="0"/>
                <xsd:element ref="ns3:_dlc_DocIdUrl" minOccurs="0"/>
                <xsd:element ref="ns3:_dlc_DocIdPersistId" minOccurs="0"/>
                <xsd:element ref="ns2:lcf76f155ced4ddcb4097134ff3c332f" minOccurs="0"/>
                <xsd:element ref="ns3:TaxCatchAll" minOccurs="0"/>
                <xsd:element ref="ns2:MediaServiceObjectDetectorVersions"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cb1eac8-13cf-4943-8d8b-2a498ba852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60315fbd-64dd-42b6-8821-119951e42b9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LengthInSeconds" ma:index="2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38a9efb-1e11-400a-86a2-8574c908400d"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element name="_dlc_DocId" ma:index="19" nillable="true" ma:displayName="Valeur d’ID de document" ma:description="Valeur de l’ID de document affecté à cet élément." ma:indexed="true" ma:internalName="_dlc_DocId" ma:readOnly="true">
      <xsd:simpleType>
        <xsd:restriction base="dms:Text"/>
      </xsd:simpleType>
    </xsd:element>
    <xsd:element name="_dlc_DocIdUrl" ma:index="20"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1" nillable="true" ma:displayName="Persist ID" ma:description="Keep ID on add." ma:hidden="true" ma:internalName="_dlc_DocIdPersistId" ma:readOnly="true">
      <xsd:simpleType>
        <xsd:restriction base="dms:Boolean"/>
      </xsd:simpleType>
    </xsd:element>
    <xsd:element name="TaxCatchAll" ma:index="24" nillable="true" ma:displayName="Taxonomy Catch All Column" ma:hidden="true" ma:list="{9aa51946-e787-43d3-a8be-35cf800c586d}" ma:internalName="TaxCatchAll" ma:showField="CatchAllData" ma:web="938a9efb-1e11-400a-86a2-8574c90840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61DCCCF-7F31-41F3-B839-942469A0B57E}">
  <ds:schemaRefs>
    <ds:schemaRef ds:uri="http://schemas.microsoft.com/sharepoint/v3/contenttype/forms"/>
  </ds:schemaRefs>
</ds:datastoreItem>
</file>

<file path=customXml/itemProps2.xml><?xml version="1.0" encoding="utf-8"?>
<ds:datastoreItem xmlns:ds="http://schemas.openxmlformats.org/officeDocument/2006/customXml" ds:itemID="{BFC0E21A-DE9D-4CB1-A007-3B8141093C48}">
  <ds:schemaRefs>
    <ds:schemaRef ds:uri="8cb1eac8-13cf-4943-8d8b-2a498ba85204"/>
    <ds:schemaRef ds:uri="http://schemas.openxmlformats.org/package/2006/metadata/core-properties"/>
    <ds:schemaRef ds:uri="http://purl.org/dc/terms/"/>
    <ds:schemaRef ds:uri="http://purl.org/dc/elements/1.1/"/>
    <ds:schemaRef ds:uri="http://schemas.microsoft.com/office/2006/metadata/properties"/>
    <ds:schemaRef ds:uri="http://purl.org/dc/dcmitype/"/>
    <ds:schemaRef ds:uri="http://schemas.microsoft.com/office/2006/documentManagement/types"/>
    <ds:schemaRef ds:uri="http://schemas.microsoft.com/office/infopath/2007/PartnerControls"/>
    <ds:schemaRef ds:uri="938a9efb-1e11-400a-86a2-8574c908400d"/>
    <ds:schemaRef ds:uri="http://www.w3.org/XML/1998/namespace"/>
  </ds:schemaRefs>
</ds:datastoreItem>
</file>

<file path=customXml/itemProps3.xml><?xml version="1.0" encoding="utf-8"?>
<ds:datastoreItem xmlns:ds="http://schemas.openxmlformats.org/officeDocument/2006/customXml" ds:itemID="{F9A70850-DF17-4CB0-900E-02E56E083F03}">
  <ds:schemaRefs>
    <ds:schemaRef ds:uri="http://schemas.microsoft.com/sharepoint/events"/>
  </ds:schemaRefs>
</ds:datastoreItem>
</file>

<file path=customXml/itemProps4.xml><?xml version="1.0" encoding="utf-8"?>
<ds:datastoreItem xmlns:ds="http://schemas.openxmlformats.org/officeDocument/2006/customXml" ds:itemID="{E64F1569-857C-441D-BAA4-69066A6153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cb1eac8-13cf-4943-8d8b-2a498ba85204"/>
    <ds:schemaRef ds:uri="938a9efb-1e11-400a-86a2-8574c90840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TDB top30_SFD_V1.0</Template>
  <TotalTime>547</TotalTime>
  <Words>3879</Words>
  <Application>Microsoft Office PowerPoint</Application>
  <PresentationFormat>Personnalisé</PresentationFormat>
  <Paragraphs>555</Paragraphs>
  <Slides>38</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38</vt:i4>
      </vt:variant>
    </vt:vector>
  </HeadingPairs>
  <TitlesOfParts>
    <vt:vector size="44" baseType="lpstr">
      <vt:lpstr>Arial</vt:lpstr>
      <vt:lpstr>Calibri Light</vt:lpstr>
      <vt:lpstr>Helvetica Neue</vt:lpstr>
      <vt:lpstr>Wingdings</vt:lpstr>
      <vt:lpstr>Urssaf CN - titre</vt:lpstr>
      <vt:lpstr>Urssaf CN</vt:lpstr>
      <vt:lpstr>Critères de définition des composants unitaires utilisés dans l’abaque de chiffrage DTU</vt:lpstr>
      <vt:lpstr>Règles générales</vt:lpstr>
      <vt:lpstr>Règles générales</vt:lpstr>
      <vt:lpstr>Règles générales</vt:lpstr>
      <vt:lpstr>Règles générales</vt:lpstr>
      <vt:lpstr>Règles générales</vt:lpstr>
      <vt:lpstr>Règles générales</vt:lpstr>
      <vt:lpstr>Règles générales</vt:lpstr>
      <vt:lpstr>Règles générales</vt:lpstr>
      <vt:lpstr>Règles générales</vt:lpstr>
      <vt:lpstr>Architecture nouvelle technologie – 4 couches</vt:lpstr>
      <vt:lpstr>Définition de l’architecture nouvelle technologie</vt:lpstr>
      <vt:lpstr>Explications textuelles – Composant IHM</vt:lpstr>
      <vt:lpstr>Complexités – Composant IHM</vt:lpstr>
      <vt:lpstr>Explications textuelles – ServicesUI</vt:lpstr>
      <vt:lpstr>Complexités – ServiceUI</vt:lpstr>
      <vt:lpstr>Explications textuelles – SERVICES METIER</vt:lpstr>
      <vt:lpstr>Complexités – SERVICE METIER</vt:lpstr>
      <vt:lpstr>Explications textuelles - BATCH</vt:lpstr>
      <vt:lpstr>Complexités – BATCH</vt:lpstr>
      <vt:lpstr>Explications textuelles - EDITION</vt:lpstr>
      <vt:lpstr>Complexités – EDITION</vt:lpstr>
      <vt:lpstr>Explications textuelles – Services DAO</vt:lpstr>
      <vt:lpstr>Complexités – Services DAO</vt:lpstr>
      <vt:lpstr>Architecture COBOL</vt:lpstr>
      <vt:lpstr>Définition de l’architecture</vt:lpstr>
      <vt:lpstr>Explications textuelles – Grille ECRAN</vt:lpstr>
      <vt:lpstr>Complexités – Grille ECRAN</vt:lpstr>
      <vt:lpstr>Explications textuelles – Controleur et Programme et Sous-programme</vt:lpstr>
      <vt:lpstr>Complexités – Controleur et Programme et Sous-programme</vt:lpstr>
      <vt:lpstr>Explications textuelles - BATCH</vt:lpstr>
      <vt:lpstr>Complexités – BATCH</vt:lpstr>
      <vt:lpstr>Explications textuelles – SQL</vt:lpstr>
      <vt:lpstr>Complexités – SQL</vt:lpstr>
      <vt:lpstr>Explications textuelles - EDITION</vt:lpstr>
      <vt:lpstr>Complexités – EDITION</vt:lpstr>
      <vt:lpstr>Exemples</vt:lpstr>
      <vt:lpstr>Exemples d’utilisation de l’abaque</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SFD TDB Top 30</dc:title>
  <dc:subject/>
  <dc:creator>CHESTERS Christopher (Acoss)</dc:creator>
  <cp:keywords/>
  <dc:description/>
  <cp:lastModifiedBy>TAURAN Jérôme (Acoss)</cp:lastModifiedBy>
  <cp:revision>2</cp:revision>
  <dcterms:created xsi:type="dcterms:W3CDTF">2022-03-03T13:03:35Z</dcterms:created>
  <dcterms:modified xsi:type="dcterms:W3CDTF">2025-10-29T10:36:00Z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0x010100C2E909FBDF8E1C479DFEE3C5C2B9EC89</vt:lpwstr>
  </property>
  <property fmtid="{D5CDD505-2E9C-101B-9397-08002B2CF9AE}" pid="3" name="DocThemes">
    <vt:lpwstr/>
  </property>
  <property fmtid="{D5CDD505-2E9C-101B-9397-08002B2CF9AE}" pid="4" name="g4dcade2146a4150b32c69b859d88280">
    <vt:lpwstr>Communication|c51a0d9d-9f6f-404d-b6e6-7035ac66cfc9</vt:lpwstr>
  </property>
  <property fmtid="{D5CDD505-2E9C-101B-9397-08002B2CF9AE}" pid="5" name="DocTypologie">
    <vt:lpwstr/>
  </property>
  <property fmtid="{D5CDD505-2E9C-101B-9397-08002B2CF9AE}" pid="6" name="DocProjetChantierOutils">
    <vt:lpwstr/>
  </property>
  <property fmtid="{D5CDD505-2E9C-101B-9397-08002B2CF9AE}" pid="7" name="DocRFP">
    <vt:lpwstr/>
  </property>
  <property fmtid="{D5CDD505-2E9C-101B-9397-08002B2CF9AE}" pid="8" name="DocStatut">
    <vt:lpwstr/>
  </property>
  <property fmtid="{D5CDD505-2E9C-101B-9397-08002B2CF9AE}" pid="9" name="Mots Clefs">
    <vt:lpwstr>978;#DIAPORAMA|92210340-825a-44cb-aea6-5e9e5367e2f6;#3619;#IDENTITE|e2e516d3-517a-4adc-956c-c54574eac91a;#3620;#IDENTITE VISUELLE|45a4668f-831f-4d5e-93ae-9f76d51799b3;#323;#PRESENTATION|23d1f7c0-3ba0-44f2-bdc7-75c6f23cbef2</vt:lpwstr>
  </property>
  <property fmtid="{D5CDD505-2E9C-101B-9397-08002B2CF9AE}" pid="10" name="DocMetiers">
    <vt:lpwstr>14;#Communication|c51a0d9d-9f6f-404d-b6e6-7035ac66cfc9</vt:lpwstr>
  </property>
  <property fmtid="{D5CDD505-2E9C-101B-9397-08002B2CF9AE}" pid="11" name="MediaServiceImageTags">
    <vt:lpwstr/>
  </property>
  <property fmtid="{D5CDD505-2E9C-101B-9397-08002B2CF9AE}" pid="12" name="_dlc_DocIdItemGuid">
    <vt:lpwstr>0801c821-ff3f-4b2d-821a-6e2e1672765c</vt:lpwstr>
  </property>
</Properties>
</file>